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01" r:id="rId5"/>
    <p:sldId id="302" r:id="rId6"/>
    <p:sldId id="303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ExtraBold" pitchFamily="2" charset="0"/>
      <p:regular r:id="rId19"/>
      <p:bold r:id="rId20"/>
      <p:italic r:id="rId21"/>
      <p:boldItalic r:id="rId22"/>
    </p:embeddedFont>
    <p:embeddedFont>
      <p:font typeface="Libre Franklin Medium" pitchFamily="2" charset="0"/>
      <p:regular r:id="rId23"/>
      <p:bold r:id="rId24"/>
      <p:italic r:id="rId25"/>
    </p:embeddedFont>
    <p:embeddedFont>
      <p:font typeface="Libre Franklin SemiBold" pitchFamily="2" charset="0"/>
      <p:bold r:id="rId26"/>
      <p:boldItalic r:id="rId2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F07"/>
    <a:srgbClr val="60CE80"/>
    <a:srgbClr val="FFFFFF"/>
    <a:srgbClr val="000000"/>
    <a:srgbClr val="F8F8F8"/>
    <a:srgbClr val="43A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3" autoAdjust="0"/>
  </p:normalViewPr>
  <p:slideViewPr>
    <p:cSldViewPr snapToGrid="0">
      <p:cViewPr varScale="1">
        <p:scale>
          <a:sx n="58" d="100"/>
          <a:sy n="58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CFF9914-C86D-47E6-BFED-892D3B958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E126DE-00F0-418E-9126-3EE2F43DC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7C05-5F90-4E3D-860B-4D616E5B89F6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2A6D68-983F-4E66-8856-D29ACAE3EB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8D8E2C-2EF2-4F32-9CA8-6191B1FBA4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EBD7-7BC6-48A3-856F-BA43AD821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92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6BD8-4741-46A7-B584-17A74B23A873}" type="datetimeFigureOut">
              <a:rPr lang="fi-FI" smtClean="0"/>
              <a:t>19.11.2021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890C6-7802-42C1-909F-501B1E5BA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4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890C6-7802-42C1-909F-501B1E5BAED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6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190627" y="3226282"/>
            <a:ext cx="9810751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otsikko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190627" y="5197079"/>
            <a:ext cx="9810751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8208407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ä_luettelo_infol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4076700" y="250169"/>
            <a:ext cx="72009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6699" y="2057402"/>
            <a:ext cx="7200899" cy="4139803"/>
          </a:xfrm>
        </p:spPr>
        <p:txBody>
          <a:bodyPr anchor="t">
            <a:normAutofit/>
          </a:bodyPr>
          <a:lstStyle>
            <a:lvl1pPr marL="447675" indent="-4476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10" name="Tekstin paikkamerkki 21">
            <a:extLst>
              <a:ext uri="{FF2B5EF4-FFF2-40B4-BE49-F238E27FC236}">
                <a16:creationId xmlns:a16="http://schemas.microsoft.com/office/drawing/2014/main" id="{1AD18CCA-C041-481A-B10E-316F3E530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810" y="475468"/>
            <a:ext cx="3286547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2" name="Sisällön paikkamerkki 19">
            <a:extLst>
              <a:ext uri="{FF2B5EF4-FFF2-40B4-BE49-F238E27FC236}">
                <a16:creationId xmlns:a16="http://schemas.microsoft.com/office/drawing/2014/main" id="{2DEFF288-9567-4B21-8376-38FE806CB8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398" y="1429556"/>
            <a:ext cx="3285959" cy="5043420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B4A3E9-50FF-47E5-806A-8104C308D838}"/>
              </a:ext>
            </a:extLst>
          </p:cNvPr>
          <p:cNvCxnSpPr/>
          <p:nvPr userDrawn="1"/>
        </p:nvCxnSpPr>
        <p:spPr bwMode="auto">
          <a:xfrm>
            <a:off x="981075" y="1429556"/>
            <a:ext cx="22193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567245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alare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3"/>
            <a:ext cx="10363200" cy="3721096"/>
          </a:xfrm>
        </p:spPr>
        <p:txBody>
          <a:bodyPr bIns="360000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09792A0B-32C0-4B56-BA6A-30CA3EC0E5D1}"/>
              </a:ext>
            </a:extLst>
          </p:cNvPr>
          <p:cNvSpPr/>
          <p:nvPr userDrawn="1"/>
        </p:nvSpPr>
        <p:spPr bwMode="auto">
          <a:xfrm>
            <a:off x="0" y="5778500"/>
            <a:ext cx="12191999" cy="1079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1D7462B-626E-4CFD-A67B-72C4A0AB184A}"/>
              </a:ext>
            </a:extLst>
          </p:cNvPr>
          <p:cNvSpPr/>
          <p:nvPr userDrawn="1"/>
        </p:nvSpPr>
        <p:spPr bwMode="auto">
          <a:xfrm>
            <a:off x="1" y="5783870"/>
            <a:ext cx="3581399" cy="1074129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8449E82C-0124-4E48-87FD-0C95B3170E78}"/>
              </a:ext>
            </a:extLst>
          </p:cNvPr>
          <p:cNvSpPr/>
          <p:nvPr userDrawn="1"/>
        </p:nvSpPr>
        <p:spPr bwMode="auto">
          <a:xfrm>
            <a:off x="4574784" y="5772150"/>
            <a:ext cx="1601788" cy="1079500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E4D0CA7C-BB23-48D0-AA0A-88ABCA8264E2}"/>
              </a:ext>
            </a:extLst>
          </p:cNvPr>
          <p:cNvSpPr/>
          <p:nvPr userDrawn="1"/>
        </p:nvSpPr>
        <p:spPr bwMode="auto">
          <a:xfrm rot="5400000">
            <a:off x="6171794" y="5776929"/>
            <a:ext cx="1079501" cy="1069945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685AA17E-8998-4F9B-96BE-AAF5B26F8194}"/>
              </a:ext>
            </a:extLst>
          </p:cNvPr>
          <p:cNvSpPr/>
          <p:nvPr userDrawn="1"/>
        </p:nvSpPr>
        <p:spPr bwMode="auto">
          <a:xfrm flipH="1" flipV="1">
            <a:off x="7322349" y="5397500"/>
            <a:ext cx="4869651" cy="1460500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00550E0C-1E88-4ABD-BCB5-1FA63E00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289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kuv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2624" y="2057402"/>
            <a:ext cx="5514975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6F1A9822-ADE6-4C5C-9C7A-5996CF80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2057400"/>
            <a:ext cx="4143375" cy="4143375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055379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Otsikko, 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826" y="0"/>
            <a:ext cx="3408362" cy="5195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ja lisää kuva</a:t>
            </a:r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95CF51CA-F0D8-4A69-83AB-5224CFC67009}"/>
              </a:ext>
            </a:extLst>
          </p:cNvPr>
          <p:cNvSpPr/>
          <p:nvPr userDrawn="1"/>
        </p:nvSpPr>
        <p:spPr bwMode="auto">
          <a:xfrm>
            <a:off x="9733189" y="-762"/>
            <a:ext cx="2181307" cy="6858762"/>
          </a:xfrm>
          <a:custGeom>
            <a:avLst/>
            <a:gdLst>
              <a:gd name="connsiteX0" fmla="*/ 0 w 2153921"/>
              <a:gd name="connsiteY0" fmla="*/ 0 h 6772651"/>
              <a:gd name="connsiteX1" fmla="*/ 194121 w 2153921"/>
              <a:gd name="connsiteY1" fmla="*/ 93513 h 6772651"/>
              <a:gd name="connsiteX2" fmla="*/ 2153921 w 2153921"/>
              <a:gd name="connsiteY2" fmla="*/ 3386325 h 6772651"/>
              <a:gd name="connsiteX3" fmla="*/ 194121 w 2153921"/>
              <a:gd name="connsiteY3" fmla="*/ 6679138 h 6772651"/>
              <a:gd name="connsiteX4" fmla="*/ 0 w 2153921"/>
              <a:gd name="connsiteY4" fmla="*/ 6772651 h 677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921" h="6772651">
                <a:moveTo>
                  <a:pt x="0" y="0"/>
                </a:moveTo>
                <a:lnTo>
                  <a:pt x="194121" y="93513"/>
                </a:lnTo>
                <a:cubicBezTo>
                  <a:pt x="1361466" y="727653"/>
                  <a:pt x="2153921" y="1964445"/>
                  <a:pt x="2153921" y="3386325"/>
                </a:cubicBezTo>
                <a:cubicBezTo>
                  <a:pt x="2153921" y="4808205"/>
                  <a:pt x="1361466" y="6044998"/>
                  <a:pt x="194121" y="6679138"/>
                </a:cubicBezTo>
                <a:lnTo>
                  <a:pt x="0" y="677265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 userDrawn="1"/>
        </p:nvSpPr>
        <p:spPr bwMode="auto">
          <a:xfrm>
            <a:off x="6324797" y="5195414"/>
            <a:ext cx="3408391" cy="16625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 userDrawn="1"/>
        </p:nvSpPr>
        <p:spPr bwMode="auto">
          <a:xfrm>
            <a:off x="4635494" y="5195414"/>
            <a:ext cx="1689302" cy="1662586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78989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kuvia ja tekstiä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0C1E88D7-552B-48FD-934A-A3B8378F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19" y="4072667"/>
            <a:ext cx="5202555" cy="2785332"/>
          </a:xfrm>
          <a:custGeom>
            <a:avLst/>
            <a:gdLst>
              <a:gd name="connsiteX0" fmla="*/ 2610593 w 5221186"/>
              <a:gd name="connsiteY0" fmla="*/ 0 h 2795306"/>
              <a:gd name="connsiteX1" fmla="*/ 5221186 w 5221186"/>
              <a:gd name="connsiteY1" fmla="*/ 2610593 h 2795306"/>
              <a:gd name="connsiteX2" fmla="*/ 5211859 w 5221186"/>
              <a:gd name="connsiteY2" fmla="*/ 2795306 h 2795306"/>
              <a:gd name="connsiteX3" fmla="*/ 9328 w 5221186"/>
              <a:gd name="connsiteY3" fmla="*/ 2795306 h 2795306"/>
              <a:gd name="connsiteX4" fmla="*/ 0 w 5221186"/>
              <a:gd name="connsiteY4" fmla="*/ 2610593 h 2795306"/>
              <a:gd name="connsiteX5" fmla="*/ 2610593 w 5221186"/>
              <a:gd name="connsiteY5" fmla="*/ 0 h 27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1186" h="2795306">
                <a:moveTo>
                  <a:pt x="2610593" y="0"/>
                </a:moveTo>
                <a:cubicBezTo>
                  <a:pt x="4052384" y="0"/>
                  <a:pt x="5221186" y="1168802"/>
                  <a:pt x="5221186" y="2610593"/>
                </a:cubicBezTo>
                <a:lnTo>
                  <a:pt x="5211859" y="2795306"/>
                </a:lnTo>
                <a:lnTo>
                  <a:pt x="9328" y="2795306"/>
                </a:lnTo>
                <a:lnTo>
                  <a:pt x="0" y="2610593"/>
                </a:lnTo>
                <a:cubicBezTo>
                  <a:pt x="0" y="1168802"/>
                  <a:pt x="1168802" y="0"/>
                  <a:pt x="261059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5802284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8E837A-0324-451C-8C4B-6B755F00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5802284" cy="454977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019F8FC-DA7F-49E0-951A-E076AC0057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79576" y="-1"/>
            <a:ext cx="3498986" cy="40690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ja lisää kuva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A2B812C-0674-4F76-94A5-A5D9BFF45D8C}"/>
              </a:ext>
            </a:extLst>
          </p:cNvPr>
          <p:cNvSpPr/>
          <p:nvPr userDrawn="1"/>
        </p:nvSpPr>
        <p:spPr bwMode="auto">
          <a:xfrm>
            <a:off x="8783609" y="4062693"/>
            <a:ext cx="3408391" cy="27953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941DE86C-6ACD-466D-8F4A-1D268282A0A7}"/>
              </a:ext>
            </a:extLst>
          </p:cNvPr>
          <p:cNvSpPr/>
          <p:nvPr userDrawn="1"/>
        </p:nvSpPr>
        <p:spPr bwMode="auto">
          <a:xfrm rot="5400000">
            <a:off x="8657556" y="4095248"/>
            <a:ext cx="2784773" cy="2740732"/>
          </a:xfrm>
          <a:custGeom>
            <a:avLst/>
            <a:gdLst>
              <a:gd name="connsiteX0" fmla="*/ 1625928 w 1689302"/>
              <a:gd name="connsiteY0" fmla="*/ 0 h 1662586"/>
              <a:gd name="connsiteX1" fmla="*/ 1689302 w 1689302"/>
              <a:gd name="connsiteY1" fmla="*/ 3200 h 1662586"/>
              <a:gd name="connsiteX2" fmla="*/ 1689302 w 1689302"/>
              <a:gd name="connsiteY2" fmla="*/ 1662586 h 1662586"/>
              <a:gd name="connsiteX3" fmla="*/ 1851 w 1689302"/>
              <a:gd name="connsiteY3" fmla="*/ 1662586 h 1662586"/>
              <a:gd name="connsiteX4" fmla="*/ 0 w 1689302"/>
              <a:gd name="connsiteY4" fmla="*/ 1625928 h 1662586"/>
              <a:gd name="connsiteX5" fmla="*/ 1625928 w 1689302"/>
              <a:gd name="connsiteY5" fmla="*/ 0 h 16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02" h="1662586">
                <a:moveTo>
                  <a:pt x="1625928" y="0"/>
                </a:moveTo>
                <a:lnTo>
                  <a:pt x="1689302" y="3200"/>
                </a:lnTo>
                <a:lnTo>
                  <a:pt x="1689302" y="1662586"/>
                </a:lnTo>
                <a:lnTo>
                  <a:pt x="1851" y="1662586"/>
                </a:lnTo>
                <a:lnTo>
                  <a:pt x="0" y="1625928"/>
                </a:lnTo>
                <a:cubicBezTo>
                  <a:pt x="0" y="727953"/>
                  <a:pt x="727953" y="0"/>
                  <a:pt x="1625928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01006B0C-4086-4475-9879-CE7AF633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7206" y="609600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2" name="Kuva 11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1D3B3C4D-674D-42C9-87D9-E08986DCA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5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697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un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6DF9986F-934F-48F5-A575-53C289E3D77E}"/>
              </a:ext>
            </a:extLst>
          </p:cNvPr>
          <p:cNvSpPr/>
          <p:nvPr userDrawn="1"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928FA74-2B77-44B5-A760-D3B6ADB2FD1B}"/>
              </a:ext>
            </a:extLst>
          </p:cNvPr>
          <p:cNvSpPr/>
          <p:nvPr userDrawn="1"/>
        </p:nvSpPr>
        <p:spPr bwMode="auto">
          <a:xfrm>
            <a:off x="9400043" y="715222"/>
            <a:ext cx="5583913" cy="5583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9" name="Kuva 8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2016C687-BCE7-477E-B12A-A40C516F6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280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4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0"/>
          </p:nvPr>
        </p:nvSpPr>
        <p:spPr>
          <a:xfrm>
            <a:off x="6372049" y="2688334"/>
            <a:ext cx="4905553" cy="3508871"/>
          </a:xfrm>
        </p:spPr>
        <p:txBody>
          <a:bodyPr anchor="t">
            <a:normAutofit/>
          </a:bodyPr>
          <a:lstStyle>
            <a:lvl1pPr marL="257175" indent="-257175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500"/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1733550"/>
            <a:ext cx="4906433" cy="954088"/>
          </a:xfrm>
        </p:spPr>
        <p:txBody>
          <a:bodyPr anchor="ctr"/>
          <a:lstStyle>
            <a:lvl1pPr>
              <a:defRPr sz="1875" b="1"/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71169" y="1708150"/>
            <a:ext cx="4906433" cy="979488"/>
          </a:xfrm>
        </p:spPr>
        <p:txBody>
          <a:bodyPr anchor="ctr"/>
          <a:lstStyle>
            <a:lvl1pPr>
              <a:defRPr sz="1875" b="1" baseline="0"/>
            </a:lvl1pPr>
          </a:lstStyle>
          <a:p>
            <a:pPr lvl="0"/>
            <a:r>
              <a:rPr lang="fi-FI"/>
              <a:t>Otsikko 3</a:t>
            </a:r>
          </a:p>
        </p:txBody>
      </p:sp>
    </p:spTree>
    <p:extLst>
      <p:ext uri="{BB962C8B-B14F-4D97-AF65-F5344CB8AC3E}">
        <p14:creationId xmlns:p14="http://schemas.microsoft.com/office/powerpoint/2010/main" val="34527286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905642"/>
            <a:ext cx="10363200" cy="496280"/>
          </a:xfrm>
        </p:spPr>
        <p:txBody>
          <a:bodyPr anchor="ctr">
            <a:spAutoFit/>
          </a:bodyPr>
          <a:lstStyle>
            <a:lvl1pPr algn="ctr">
              <a:defRPr sz="2625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EAEA439B-29E9-4637-B584-CBFE23DF0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58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3283DE92-8907-4725-B7E3-0D6F934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3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50F43C4-5263-43B7-9D49-0E51A4BCE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370" y="1733550"/>
            <a:ext cx="5052052" cy="954088"/>
          </a:xfrm>
          <a:custGeom>
            <a:avLst/>
            <a:gdLst>
              <a:gd name="connsiteX0" fmla="*/ 160840 w 5052052"/>
              <a:gd name="connsiteY0" fmla="*/ 0 h 954088"/>
              <a:gd name="connsiteX1" fmla="*/ 4893034 w 5052052"/>
              <a:gd name="connsiteY1" fmla="*/ 0 h 954088"/>
              <a:gd name="connsiteX2" fmla="*/ 5052052 w 5052052"/>
              <a:gd name="connsiteY2" fmla="*/ 159018 h 954088"/>
              <a:gd name="connsiteX3" fmla="*/ 5052052 w 5052052"/>
              <a:gd name="connsiteY3" fmla="*/ 795070 h 954088"/>
              <a:gd name="connsiteX4" fmla="*/ 5049330 w 5052052"/>
              <a:gd name="connsiteY4" fmla="*/ 808553 h 954088"/>
              <a:gd name="connsiteX5" fmla="*/ 5049330 w 5052052"/>
              <a:gd name="connsiteY5" fmla="*/ 954088 h 954088"/>
              <a:gd name="connsiteX6" fmla="*/ 4893034 w 5052052"/>
              <a:gd name="connsiteY6" fmla="*/ 954088 h 954088"/>
              <a:gd name="connsiteX7" fmla="*/ 160840 w 5052052"/>
              <a:gd name="connsiteY7" fmla="*/ 954088 h 954088"/>
              <a:gd name="connsiteX8" fmla="*/ 0 w 5052052"/>
              <a:gd name="connsiteY8" fmla="*/ 954088 h 954088"/>
              <a:gd name="connsiteX9" fmla="*/ 0 w 5052052"/>
              <a:gd name="connsiteY9" fmla="*/ 233273 h 954088"/>
              <a:gd name="connsiteX10" fmla="*/ 1822 w 5052052"/>
              <a:gd name="connsiteY10" fmla="*/ 233273 h 954088"/>
              <a:gd name="connsiteX11" fmla="*/ 1822 w 5052052"/>
              <a:gd name="connsiteY11" fmla="*/ 159018 h 954088"/>
              <a:gd name="connsiteX12" fmla="*/ 160840 w 5052052"/>
              <a:gd name="connsiteY12" fmla="*/ 0 h 9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52" h="954088">
                <a:moveTo>
                  <a:pt x="160840" y="0"/>
                </a:moveTo>
                <a:lnTo>
                  <a:pt x="4893034" y="0"/>
                </a:lnTo>
                <a:cubicBezTo>
                  <a:pt x="4980857" y="0"/>
                  <a:pt x="5052052" y="71195"/>
                  <a:pt x="5052052" y="159018"/>
                </a:cubicBezTo>
                <a:lnTo>
                  <a:pt x="5052052" y="795070"/>
                </a:lnTo>
                <a:lnTo>
                  <a:pt x="5049330" y="808553"/>
                </a:lnTo>
                <a:lnTo>
                  <a:pt x="5049330" y="954088"/>
                </a:lnTo>
                <a:lnTo>
                  <a:pt x="4893034" y="954088"/>
                </a:lnTo>
                <a:lnTo>
                  <a:pt x="160840" y="954088"/>
                </a:lnTo>
                <a:lnTo>
                  <a:pt x="0" y="95408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cubicBezTo>
                  <a:pt x="1822" y="71195"/>
                  <a:pt x="73017" y="0"/>
                  <a:pt x="160840" y="0"/>
                </a:cubicBezTo>
                <a:close/>
              </a:path>
            </a:pathLst>
          </a:custGeom>
          <a:solidFill>
            <a:srgbClr val="43A59B"/>
          </a:solidFill>
        </p:spPr>
        <p:txBody>
          <a:bodyPr wrap="square" anchor="ctr">
            <a:noAutofit/>
          </a:bodyPr>
          <a:lstStyle>
            <a:lvl1pPr algn="ctr">
              <a:defRPr sz="1875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31775CDA-4C9C-4F96-86E9-253EBE297C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7822" y="2687638"/>
            <a:ext cx="5051148" cy="3519063"/>
          </a:xfrm>
          <a:custGeom>
            <a:avLst/>
            <a:gdLst>
              <a:gd name="connsiteX0" fmla="*/ 0 w 5051148"/>
              <a:gd name="connsiteY0" fmla="*/ 0 h 3519063"/>
              <a:gd name="connsiteX1" fmla="*/ 5049330 w 5051148"/>
              <a:gd name="connsiteY1" fmla="*/ 0 h 3519063"/>
              <a:gd name="connsiteX2" fmla="*/ 5049330 w 5051148"/>
              <a:gd name="connsiteY2" fmla="*/ 536173 h 3519063"/>
              <a:gd name="connsiteX3" fmla="*/ 5051148 w 5051148"/>
              <a:gd name="connsiteY3" fmla="*/ 554207 h 3519063"/>
              <a:gd name="connsiteX4" fmla="*/ 5051148 w 5051148"/>
              <a:gd name="connsiteY4" fmla="*/ 2730200 h 3519063"/>
              <a:gd name="connsiteX5" fmla="*/ 5051138 w 5051148"/>
              <a:gd name="connsiteY5" fmla="*/ 2730299 h 3519063"/>
              <a:gd name="connsiteX6" fmla="*/ 5051138 w 5051148"/>
              <a:gd name="connsiteY6" fmla="*/ 3355812 h 3519063"/>
              <a:gd name="connsiteX7" fmla="*/ 4887887 w 5051148"/>
              <a:gd name="connsiteY7" fmla="*/ 3519063 h 3519063"/>
              <a:gd name="connsiteX8" fmla="*/ 165065 w 5051148"/>
              <a:gd name="connsiteY8" fmla="*/ 3519063 h 3519063"/>
              <a:gd name="connsiteX9" fmla="*/ 1814 w 5051148"/>
              <a:gd name="connsiteY9" fmla="*/ 3355812 h 3519063"/>
              <a:gd name="connsiteX10" fmla="*/ 1814 w 5051148"/>
              <a:gd name="connsiteY10" fmla="*/ 2702826 h 3519063"/>
              <a:gd name="connsiteX11" fmla="*/ 1824 w 5051148"/>
              <a:gd name="connsiteY11" fmla="*/ 2702777 h 3519063"/>
              <a:gd name="connsiteX12" fmla="*/ 1824 w 5051148"/>
              <a:gd name="connsiteY12" fmla="*/ 1720850 h 3519063"/>
              <a:gd name="connsiteX13" fmla="*/ 0 w 5051148"/>
              <a:gd name="connsiteY13" fmla="*/ 1720850 h 35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1148" h="3519063">
                <a:moveTo>
                  <a:pt x="0" y="0"/>
                </a:moveTo>
                <a:lnTo>
                  <a:pt x="5049330" y="0"/>
                </a:lnTo>
                <a:lnTo>
                  <a:pt x="5049330" y="536173"/>
                </a:lnTo>
                <a:lnTo>
                  <a:pt x="5051148" y="554207"/>
                </a:lnTo>
                <a:lnTo>
                  <a:pt x="5051148" y="2730200"/>
                </a:lnTo>
                <a:lnTo>
                  <a:pt x="5051138" y="2730299"/>
                </a:lnTo>
                <a:lnTo>
                  <a:pt x="5051138" y="3355812"/>
                </a:lnTo>
                <a:cubicBezTo>
                  <a:pt x="5051138" y="3445973"/>
                  <a:pt x="4978048" y="3519063"/>
                  <a:pt x="4887887" y="3519063"/>
                </a:cubicBezTo>
                <a:lnTo>
                  <a:pt x="165065" y="3519063"/>
                </a:lnTo>
                <a:cubicBezTo>
                  <a:pt x="74904" y="3519063"/>
                  <a:pt x="1814" y="3445973"/>
                  <a:pt x="1814" y="3355812"/>
                </a:cubicBezTo>
                <a:lnTo>
                  <a:pt x="1814" y="2702826"/>
                </a:lnTo>
                <a:lnTo>
                  <a:pt x="1824" y="2702777"/>
                </a:lnTo>
                <a:lnTo>
                  <a:pt x="1824" y="1720850"/>
                </a:lnTo>
                <a:lnTo>
                  <a:pt x="0" y="1720850"/>
                </a:lnTo>
                <a:close/>
              </a:path>
            </a:pathLst>
          </a:custGeom>
          <a:solidFill>
            <a:srgbClr val="43A59B"/>
          </a:solidFill>
        </p:spPr>
        <p:txBody>
          <a:bodyPr wrap="square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416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Libre Franklin SemiBold" panose="00000700000000000000" pitchFamily="2" charset="0"/>
              </a:defRPr>
            </a:lvl1pPr>
            <a:lvl2pPr>
              <a:spcBef>
                <a:spcPts val="0"/>
              </a:spcBef>
              <a:spcAft>
                <a:spcPts val="416"/>
              </a:spcAft>
              <a:defRPr/>
            </a:lvl2pPr>
            <a:lvl3pPr>
              <a:spcBef>
                <a:spcPts val="0"/>
              </a:spcBef>
              <a:spcAft>
                <a:spcPts val="416"/>
              </a:spcAft>
              <a:defRPr/>
            </a:lvl3pPr>
            <a:lvl4pPr>
              <a:spcBef>
                <a:spcPts val="0"/>
              </a:spcBef>
              <a:spcAft>
                <a:spcPts val="416"/>
              </a:spcAft>
              <a:defRPr/>
            </a:lvl4pPr>
            <a:lvl5pPr>
              <a:spcBef>
                <a:spcPts val="0"/>
              </a:spcBef>
              <a:spcAft>
                <a:spcPts val="416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242480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D71B33-866B-4DD6-A9AC-9A7241F4BB0B}"/>
              </a:ext>
            </a:extLst>
          </p:cNvPr>
          <p:cNvSpPr/>
          <p:nvPr userDrawn="1"/>
        </p:nvSpPr>
        <p:spPr bwMode="auto">
          <a:xfrm>
            <a:off x="0" y="4735902"/>
            <a:ext cx="12191999" cy="212209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733A3BC5-F397-46F7-9C34-A7C07F702A66}"/>
              </a:ext>
            </a:extLst>
          </p:cNvPr>
          <p:cNvSpPr/>
          <p:nvPr userDrawn="1"/>
        </p:nvSpPr>
        <p:spPr bwMode="auto">
          <a:xfrm>
            <a:off x="1" y="4735902"/>
            <a:ext cx="7075577" cy="2122098"/>
          </a:xfrm>
          <a:custGeom>
            <a:avLst/>
            <a:gdLst>
              <a:gd name="connsiteX0" fmla="*/ 0 w 7075577"/>
              <a:gd name="connsiteY0" fmla="*/ 0 h 2122098"/>
              <a:gd name="connsiteX1" fmla="*/ 7075577 w 7075577"/>
              <a:gd name="connsiteY1" fmla="*/ 0 h 2122098"/>
              <a:gd name="connsiteX2" fmla="*/ 6929329 w 7075577"/>
              <a:gd name="connsiteY2" fmla="*/ 240730 h 2122098"/>
              <a:gd name="connsiteX3" fmla="*/ 3390900 w 7075577"/>
              <a:gd name="connsiteY3" fmla="*/ 2122098 h 2122098"/>
              <a:gd name="connsiteX4" fmla="*/ 98121 w 7075577"/>
              <a:gd name="connsiteY4" fmla="*/ 569234 h 2122098"/>
              <a:gd name="connsiteX5" fmla="*/ 0 w 7075577"/>
              <a:gd name="connsiteY5" fmla="*/ 43801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5577" h="2122098">
                <a:moveTo>
                  <a:pt x="0" y="0"/>
                </a:moveTo>
                <a:lnTo>
                  <a:pt x="7075577" y="0"/>
                </a:lnTo>
                <a:lnTo>
                  <a:pt x="6929329" y="240730"/>
                </a:lnTo>
                <a:cubicBezTo>
                  <a:pt x="6162483" y="1375813"/>
                  <a:pt x="4863843" y="2122098"/>
                  <a:pt x="3390900" y="2122098"/>
                </a:cubicBezTo>
                <a:cubicBezTo>
                  <a:pt x="2065251" y="2122098"/>
                  <a:pt x="880789" y="1517607"/>
                  <a:pt x="98121" y="569234"/>
                </a:cubicBezTo>
                <a:lnTo>
                  <a:pt x="0" y="438018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1F419E-1CB2-4439-8A56-38BF2D40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47D79EC5-D565-4898-B5A5-68B46D32A6EA}"/>
              </a:ext>
            </a:extLst>
          </p:cNvPr>
          <p:cNvSpPr/>
          <p:nvPr userDrawn="1"/>
        </p:nvSpPr>
        <p:spPr bwMode="auto">
          <a:xfrm>
            <a:off x="7322167" y="4735902"/>
            <a:ext cx="3148820" cy="2122098"/>
          </a:xfrm>
          <a:custGeom>
            <a:avLst/>
            <a:gdLst>
              <a:gd name="connsiteX0" fmla="*/ 1026722 w 3148820"/>
              <a:gd name="connsiteY0" fmla="*/ 0 h 2122098"/>
              <a:gd name="connsiteX1" fmla="*/ 1061049 w 3148820"/>
              <a:gd name="connsiteY1" fmla="*/ 0 h 2122098"/>
              <a:gd name="connsiteX2" fmla="*/ 3148820 w 3148820"/>
              <a:gd name="connsiteY2" fmla="*/ 0 h 2122098"/>
              <a:gd name="connsiteX3" fmla="*/ 3148820 w 3148820"/>
              <a:gd name="connsiteY3" fmla="*/ 2122098 h 2122098"/>
              <a:gd name="connsiteX4" fmla="*/ 1061049 w 3148820"/>
              <a:gd name="connsiteY4" fmla="*/ 2122098 h 2122098"/>
              <a:gd name="connsiteX5" fmla="*/ 1026722 w 3148820"/>
              <a:gd name="connsiteY5" fmla="*/ 2122098 h 2122098"/>
              <a:gd name="connsiteX6" fmla="*/ 1026722 w 3148820"/>
              <a:gd name="connsiteY6" fmla="*/ 2120365 h 2122098"/>
              <a:gd name="connsiteX7" fmla="*/ 952563 w 3148820"/>
              <a:gd name="connsiteY7" fmla="*/ 2116620 h 2122098"/>
              <a:gd name="connsiteX8" fmla="*/ 0 w 3148820"/>
              <a:gd name="connsiteY8" fmla="*/ 1061049 h 2122098"/>
              <a:gd name="connsiteX9" fmla="*/ 952563 w 3148820"/>
              <a:gd name="connsiteY9" fmla="*/ 5478 h 2122098"/>
              <a:gd name="connsiteX10" fmla="*/ 1026722 w 3148820"/>
              <a:gd name="connsiteY10" fmla="*/ 1734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8820" h="2122098">
                <a:moveTo>
                  <a:pt x="1026722" y="0"/>
                </a:moveTo>
                <a:lnTo>
                  <a:pt x="1061049" y="0"/>
                </a:lnTo>
                <a:lnTo>
                  <a:pt x="3148820" y="0"/>
                </a:lnTo>
                <a:lnTo>
                  <a:pt x="3148820" y="2122098"/>
                </a:lnTo>
                <a:lnTo>
                  <a:pt x="1061049" y="2122098"/>
                </a:lnTo>
                <a:lnTo>
                  <a:pt x="1026722" y="2122098"/>
                </a:lnTo>
                <a:lnTo>
                  <a:pt x="1026722" y="2120365"/>
                </a:lnTo>
                <a:lnTo>
                  <a:pt x="952563" y="2116620"/>
                </a:lnTo>
                <a:cubicBezTo>
                  <a:pt x="417523" y="2062284"/>
                  <a:pt x="0" y="1610425"/>
                  <a:pt x="0" y="1061049"/>
                </a:cubicBezTo>
                <a:cubicBezTo>
                  <a:pt x="0" y="511673"/>
                  <a:pt x="417523" y="59815"/>
                  <a:pt x="952563" y="5478"/>
                </a:cubicBezTo>
                <a:lnTo>
                  <a:pt x="1026722" y="173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24F8447-576A-4599-A037-D5D2494C3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750" y="2790825"/>
            <a:ext cx="536949" cy="39687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CCB34232-7641-475C-B389-97D541047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168" y="2790825"/>
            <a:ext cx="536949" cy="39687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02DF7B51-C401-43E2-91B5-501116217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8885" y="2739425"/>
            <a:ext cx="536949" cy="39687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4C9AC6F-4572-49B9-A5A0-DC16826E8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0301" y="2739424"/>
            <a:ext cx="536949" cy="396875"/>
          </a:xfrm>
          <a:prstGeom prst="rect">
            <a:avLst/>
          </a:prstGeom>
        </p:spPr>
      </p:pic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0B71C6BA-D79F-4236-89DC-C83CCB601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88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A2BC92D6-6164-4B16-A65A-4A4A7C81F7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0737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9" name="Tekstin paikkamerkki 26">
            <a:extLst>
              <a:ext uri="{FF2B5EF4-FFF2-40B4-BE49-F238E27FC236}">
                <a16:creationId xmlns:a16="http://schemas.microsoft.com/office/drawing/2014/main" id="{85F97745-0527-425E-B891-C1566D39D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3586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0" name="Tekstin paikkamerkki 26">
            <a:extLst>
              <a:ext uri="{FF2B5EF4-FFF2-40B4-BE49-F238E27FC236}">
                <a16:creationId xmlns:a16="http://schemas.microsoft.com/office/drawing/2014/main" id="{7F524806-79A3-4B0B-B3A1-06E11A74A3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643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1" name="Tekstin paikkamerkki 26">
            <a:extLst>
              <a:ext uri="{FF2B5EF4-FFF2-40B4-BE49-F238E27FC236}">
                <a16:creationId xmlns:a16="http://schemas.microsoft.com/office/drawing/2014/main" id="{43011614-B3B5-4574-8766-B00D2C88D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29285" y="3768126"/>
            <a:ext cx="1384300" cy="9677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35" name="Kuvan paikkamerkki 34">
            <a:extLst>
              <a:ext uri="{FF2B5EF4-FFF2-40B4-BE49-F238E27FC236}">
                <a16:creationId xmlns:a16="http://schemas.microsoft.com/office/drawing/2014/main" id="{12DEC115-0138-4C43-B253-2DD6E27C37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417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34">
            <a:extLst>
              <a:ext uri="{FF2B5EF4-FFF2-40B4-BE49-F238E27FC236}">
                <a16:creationId xmlns:a16="http://schemas.microsoft.com/office/drawing/2014/main" id="{B0BDCFDF-4C84-4BC1-B625-CD86CBBD02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41134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34">
            <a:extLst>
              <a:ext uri="{FF2B5EF4-FFF2-40B4-BE49-F238E27FC236}">
                <a16:creationId xmlns:a16="http://schemas.microsoft.com/office/drawing/2014/main" id="{93E7E1B9-92E8-479C-A92B-C7CEFF7BB8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3851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34">
            <a:extLst>
              <a:ext uri="{FF2B5EF4-FFF2-40B4-BE49-F238E27FC236}">
                <a16:creationId xmlns:a16="http://schemas.microsoft.com/office/drawing/2014/main" id="{3F64D872-A4CF-4295-975D-5305CB06F2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66568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34">
            <a:extLst>
              <a:ext uri="{FF2B5EF4-FFF2-40B4-BE49-F238E27FC236}">
                <a16:creationId xmlns:a16="http://schemas.microsoft.com/office/drawing/2014/main" id="{0048D0C1-8A16-4796-9B25-4CD8FC34A1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29285" y="2292350"/>
            <a:ext cx="1384300" cy="13843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1" name="Kuva 4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7B4840DD-7103-478D-809C-9B95374865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olme_kuva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F06D08E1-D7C2-4AE8-A2E8-FACDDB746E6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35013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11">
            <a:extLst>
              <a:ext uri="{FF2B5EF4-FFF2-40B4-BE49-F238E27FC236}">
                <a16:creationId xmlns:a16="http://schemas.microsoft.com/office/drawing/2014/main" id="{C7B3FB4B-F1C3-4B1B-A199-FD2BBAB92C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1358" y="1076479"/>
            <a:ext cx="4734596" cy="470504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Kuvan paikkamerkki 11"/>
          <p:cNvSpPr>
            <a:spLocks noGrp="1" noChangeAspect="1"/>
          </p:cNvSpPr>
          <p:nvPr>
            <p:ph type="pic" sz="quarter" idx="10"/>
          </p:nvPr>
        </p:nvSpPr>
        <p:spPr>
          <a:xfrm>
            <a:off x="3400264" y="418034"/>
            <a:ext cx="6059758" cy="6021932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595D4E1-37F7-4032-B8A6-E3B6E5A8C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4117" y="4796478"/>
            <a:ext cx="5052052" cy="1106488"/>
          </a:xfrm>
          <a:custGeom>
            <a:avLst/>
            <a:gdLst>
              <a:gd name="connsiteX0" fmla="*/ 160840 w 5052052"/>
              <a:gd name="connsiteY0" fmla="*/ 0 h 1106488"/>
              <a:gd name="connsiteX1" fmla="*/ 4893034 w 5052052"/>
              <a:gd name="connsiteY1" fmla="*/ 0 h 1106488"/>
              <a:gd name="connsiteX2" fmla="*/ 5039556 w 5052052"/>
              <a:gd name="connsiteY2" fmla="*/ 97121 h 1106488"/>
              <a:gd name="connsiteX3" fmla="*/ 5050716 w 5052052"/>
              <a:gd name="connsiteY3" fmla="*/ 152400 h 1106488"/>
              <a:gd name="connsiteX4" fmla="*/ 5052052 w 5052052"/>
              <a:gd name="connsiteY4" fmla="*/ 152400 h 1106488"/>
              <a:gd name="connsiteX5" fmla="*/ 5052052 w 5052052"/>
              <a:gd name="connsiteY5" fmla="*/ 159018 h 1106488"/>
              <a:gd name="connsiteX6" fmla="*/ 5052052 w 5052052"/>
              <a:gd name="connsiteY6" fmla="*/ 795070 h 1106488"/>
              <a:gd name="connsiteX7" fmla="*/ 5052052 w 5052052"/>
              <a:gd name="connsiteY7" fmla="*/ 873215 h 1106488"/>
              <a:gd name="connsiteX8" fmla="*/ 5050230 w 5052052"/>
              <a:gd name="connsiteY8" fmla="*/ 873215 h 1106488"/>
              <a:gd name="connsiteX9" fmla="*/ 5050230 w 5052052"/>
              <a:gd name="connsiteY9" fmla="*/ 947470 h 1106488"/>
              <a:gd name="connsiteX10" fmla="*/ 5049330 w 5052052"/>
              <a:gd name="connsiteY10" fmla="*/ 951928 h 1106488"/>
              <a:gd name="connsiteX11" fmla="*/ 5049330 w 5052052"/>
              <a:gd name="connsiteY11" fmla="*/ 954088 h 1106488"/>
              <a:gd name="connsiteX12" fmla="*/ 5048894 w 5052052"/>
              <a:gd name="connsiteY12" fmla="*/ 954088 h 1106488"/>
              <a:gd name="connsiteX13" fmla="*/ 5037734 w 5052052"/>
              <a:gd name="connsiteY13" fmla="*/ 1009367 h 1106488"/>
              <a:gd name="connsiteX14" fmla="*/ 4891212 w 5052052"/>
              <a:gd name="connsiteY14" fmla="*/ 1106488 h 1106488"/>
              <a:gd name="connsiteX15" fmla="*/ 159018 w 5052052"/>
              <a:gd name="connsiteY15" fmla="*/ 1106488 h 1106488"/>
              <a:gd name="connsiteX16" fmla="*/ 12497 w 5052052"/>
              <a:gd name="connsiteY16" fmla="*/ 1009367 h 1106488"/>
              <a:gd name="connsiteX17" fmla="*/ 1336 w 5052052"/>
              <a:gd name="connsiteY17" fmla="*/ 954088 h 1106488"/>
              <a:gd name="connsiteX18" fmla="*/ 0 w 5052052"/>
              <a:gd name="connsiteY18" fmla="*/ 954088 h 1106488"/>
              <a:gd name="connsiteX19" fmla="*/ 0 w 5052052"/>
              <a:gd name="connsiteY19" fmla="*/ 947470 h 1106488"/>
              <a:gd name="connsiteX20" fmla="*/ 0 w 5052052"/>
              <a:gd name="connsiteY20" fmla="*/ 311418 h 1106488"/>
              <a:gd name="connsiteX21" fmla="*/ 0 w 5052052"/>
              <a:gd name="connsiteY21" fmla="*/ 233273 h 1106488"/>
              <a:gd name="connsiteX22" fmla="*/ 1822 w 5052052"/>
              <a:gd name="connsiteY22" fmla="*/ 233273 h 1106488"/>
              <a:gd name="connsiteX23" fmla="*/ 1822 w 5052052"/>
              <a:gd name="connsiteY23" fmla="*/ 159018 h 1106488"/>
              <a:gd name="connsiteX24" fmla="*/ 2722 w 5052052"/>
              <a:gd name="connsiteY24" fmla="*/ 154560 h 1106488"/>
              <a:gd name="connsiteX25" fmla="*/ 2722 w 5052052"/>
              <a:gd name="connsiteY25" fmla="*/ 152400 h 1106488"/>
              <a:gd name="connsiteX26" fmla="*/ 3158 w 5052052"/>
              <a:gd name="connsiteY26" fmla="*/ 152400 h 1106488"/>
              <a:gd name="connsiteX27" fmla="*/ 14319 w 5052052"/>
              <a:gd name="connsiteY27" fmla="*/ 97121 h 1106488"/>
              <a:gd name="connsiteX28" fmla="*/ 160840 w 5052052"/>
              <a:gd name="connsiteY28" fmla="*/ 0 h 11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52052" h="1106488">
                <a:moveTo>
                  <a:pt x="160840" y="0"/>
                </a:moveTo>
                <a:lnTo>
                  <a:pt x="4893034" y="0"/>
                </a:lnTo>
                <a:cubicBezTo>
                  <a:pt x="4958902" y="0"/>
                  <a:pt x="5015416" y="40047"/>
                  <a:pt x="5039556" y="97121"/>
                </a:cubicBezTo>
                <a:lnTo>
                  <a:pt x="5050716" y="152400"/>
                </a:lnTo>
                <a:lnTo>
                  <a:pt x="5052052" y="152400"/>
                </a:lnTo>
                <a:lnTo>
                  <a:pt x="5052052" y="159018"/>
                </a:lnTo>
                <a:lnTo>
                  <a:pt x="5052052" y="795070"/>
                </a:lnTo>
                <a:lnTo>
                  <a:pt x="5052052" y="873215"/>
                </a:lnTo>
                <a:lnTo>
                  <a:pt x="5050230" y="873215"/>
                </a:lnTo>
                <a:lnTo>
                  <a:pt x="5050230" y="947470"/>
                </a:lnTo>
                <a:lnTo>
                  <a:pt x="5049330" y="951928"/>
                </a:lnTo>
                <a:lnTo>
                  <a:pt x="5049330" y="954088"/>
                </a:lnTo>
                <a:lnTo>
                  <a:pt x="5048894" y="954088"/>
                </a:lnTo>
                <a:lnTo>
                  <a:pt x="5037734" y="1009367"/>
                </a:lnTo>
                <a:cubicBezTo>
                  <a:pt x="5013593" y="1066441"/>
                  <a:pt x="4957080" y="1106488"/>
                  <a:pt x="4891212" y="1106488"/>
                </a:cubicBezTo>
                <a:lnTo>
                  <a:pt x="159018" y="1106488"/>
                </a:lnTo>
                <a:cubicBezTo>
                  <a:pt x="93151" y="1106488"/>
                  <a:pt x="36637" y="1066441"/>
                  <a:pt x="12497" y="1009367"/>
                </a:cubicBezTo>
                <a:lnTo>
                  <a:pt x="1336" y="954088"/>
                </a:lnTo>
                <a:lnTo>
                  <a:pt x="0" y="954088"/>
                </a:lnTo>
                <a:lnTo>
                  <a:pt x="0" y="947470"/>
                </a:lnTo>
                <a:lnTo>
                  <a:pt x="0" y="311418"/>
                </a:lnTo>
                <a:lnTo>
                  <a:pt x="0" y="233273"/>
                </a:lnTo>
                <a:lnTo>
                  <a:pt x="1822" y="233273"/>
                </a:lnTo>
                <a:lnTo>
                  <a:pt x="1822" y="159018"/>
                </a:lnTo>
                <a:lnTo>
                  <a:pt x="2722" y="154560"/>
                </a:lnTo>
                <a:lnTo>
                  <a:pt x="2722" y="152400"/>
                </a:lnTo>
                <a:lnTo>
                  <a:pt x="3158" y="152400"/>
                </a:lnTo>
                <a:lnTo>
                  <a:pt x="14319" y="97121"/>
                </a:lnTo>
                <a:cubicBezTo>
                  <a:pt x="38459" y="40047"/>
                  <a:pt x="94973" y="0"/>
                  <a:pt x="1608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672340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3226282"/>
            <a:ext cx="6858000" cy="19707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otsikko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5197079"/>
            <a:ext cx="6858000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 userDrawn="1"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 userDrawn="1"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 userDrawn="1"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 userDrawn="1"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9242955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valko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641634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100228336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 userDrawn="1"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199" y="1024412"/>
            <a:ext cx="4809601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  <p:pic>
        <p:nvPicPr>
          <p:cNvPr id="7" name="Kuva 6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402783FA-AB76-4A64-BB9A-2C47A0BA7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6D27393B-06D5-492D-9A49-425B60464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34178263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lko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8ABECB5E-E3E0-417C-9A06-C21F039866A9}"/>
              </a:ext>
            </a:extLst>
          </p:cNvPr>
          <p:cNvSpPr/>
          <p:nvPr userDrawn="1"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C160290D-3A8D-4C31-A11C-D406FD66C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B21E5A-97B0-48DE-88EA-4C6140E397B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2175036079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EA7F5621-7BA9-488B-A77C-28E2525885B1}"/>
              </a:ext>
            </a:extLst>
          </p:cNvPr>
          <p:cNvSpPr/>
          <p:nvPr userDrawn="1"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Ellipsi 1"/>
          <p:cNvSpPr/>
          <p:nvPr userDrawn="1"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024412"/>
            <a:ext cx="4809600" cy="4809173"/>
          </a:xfrm>
        </p:spPr>
        <p:txBody>
          <a:bodyPr lIns="360000" tIns="360000" rIns="360000" bIns="360000"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  <p:pic>
        <p:nvPicPr>
          <p:cNvPr id="4" name="Kuva 3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DAB4BDB4-35DA-42E7-AA7D-59080397B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7" name="Kuvan paikkamerkki 10">
            <a:extLst>
              <a:ext uri="{FF2B5EF4-FFF2-40B4-BE49-F238E27FC236}">
                <a16:creationId xmlns:a16="http://schemas.microsoft.com/office/drawing/2014/main" id="{EC4095D7-069F-4566-8EC8-D823A07C1A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020404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lko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>
            <a:extLst>
              <a:ext uri="{FF2B5EF4-FFF2-40B4-BE49-F238E27FC236}">
                <a16:creationId xmlns:a16="http://schemas.microsoft.com/office/drawing/2014/main" id="{57784834-279B-4EAD-A341-C0C180FE93BA}"/>
              </a:ext>
            </a:extLst>
          </p:cNvPr>
          <p:cNvSpPr/>
          <p:nvPr userDrawn="1"/>
        </p:nvSpPr>
        <p:spPr bwMode="auto">
          <a:xfrm>
            <a:off x="3691200" y="1024414"/>
            <a:ext cx="4809600" cy="480917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Kuvan paikkamerkki 10">
            <a:extLst>
              <a:ext uri="{FF2B5EF4-FFF2-40B4-BE49-F238E27FC236}">
                <a16:creationId xmlns:a16="http://schemas.microsoft.com/office/drawing/2014/main" id="{B32941B3-1623-43E7-9140-C5E08E08A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806" y="4137522"/>
            <a:ext cx="2185988" cy="218598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B14F2A-7D59-4800-AF8A-7D329508EAF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1200" y="1723073"/>
            <a:ext cx="4809600" cy="3574732"/>
          </a:xfrm>
        </p:spPr>
        <p:txBody>
          <a:bodyPr>
            <a:normAutofit/>
          </a:bodyPr>
          <a:lstStyle>
            <a:lvl1pPr algn="ctr">
              <a:defRPr sz="3185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br>
              <a:rPr lang="fi-FI"/>
            </a:br>
            <a:r>
              <a:rPr lang="fi-FI"/>
              <a:t>tai kiteytys</a:t>
            </a:r>
          </a:p>
        </p:txBody>
      </p:sp>
    </p:spTree>
    <p:extLst>
      <p:ext uri="{BB962C8B-B14F-4D97-AF65-F5344CB8AC3E}">
        <p14:creationId xmlns:p14="http://schemas.microsoft.com/office/powerpoint/2010/main" val="1807286218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j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53247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Kiteytys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5935A9DD-65E9-40A3-B01F-7A215CD98556}"/>
              </a:ext>
            </a:extLst>
          </p:cNvPr>
          <p:cNvSpPr/>
          <p:nvPr userDrawn="1"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16B7F2-CA56-46C6-844C-7799AF66E5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12962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588507"/>
            <a:ext cx="886252" cy="7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4569" b="0" ker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89495" y="2780928"/>
            <a:ext cx="9213012" cy="3943722"/>
          </a:xfrm>
        </p:spPr>
        <p:txBody>
          <a:bodyPr>
            <a:normAutofit/>
          </a:bodyPr>
          <a:lstStyle>
            <a:lvl1pPr algn="ctr">
              <a:defRPr sz="2625" b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Pysäyttävä kysymys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D13ECA77-D266-49D5-BD5B-6C552A324197}"/>
              </a:ext>
            </a:extLst>
          </p:cNvPr>
          <p:cNvSpPr/>
          <p:nvPr userDrawn="1"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0437D5-A35A-4276-B9CB-DAC5B42AA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2875" y="1335175"/>
            <a:ext cx="886252" cy="12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8000" ker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688997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9678" y="2924948"/>
            <a:ext cx="10052649" cy="2808311"/>
          </a:xfrm>
        </p:spPr>
        <p:txBody>
          <a:bodyPr>
            <a:normAutofit/>
          </a:bodyPr>
          <a:lstStyle>
            <a:lvl1pPr algn="ctr">
              <a:defRPr sz="2625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fi-FI"/>
              <a:t>Lainaus</a:t>
            </a:r>
          </a:p>
        </p:txBody>
      </p:sp>
      <p:sp>
        <p:nvSpPr>
          <p:cNvPr id="2" name="Ellipsi 1"/>
          <p:cNvSpPr/>
          <p:nvPr/>
        </p:nvSpPr>
        <p:spPr bwMode="auto">
          <a:xfrm>
            <a:off x="5268000" y="1124744"/>
            <a:ext cx="1656000" cy="165618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875" y="1410927"/>
            <a:ext cx="886252" cy="18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297" tIns="31649" rIns="63297" bIns="31649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148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296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445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592" algn="l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11500" kern="0">
                <a:solidFill>
                  <a:schemeClr val="bg1"/>
                </a:solidFill>
                <a:latin typeface="+mj-lt"/>
              </a:rPr>
              <a:t>”</a:t>
            </a:r>
          </a:p>
        </p:txBody>
      </p:sp>
      <p:sp>
        <p:nvSpPr>
          <p:cNvPr id="6" name="Tekstin paikkamerkki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9678" y="5733259"/>
            <a:ext cx="10052649" cy="647923"/>
          </a:xfrm>
        </p:spPr>
        <p:txBody>
          <a:bodyPr anchor="t"/>
          <a:lstStyle>
            <a:lvl1pPr algn="r">
              <a:defRPr sz="1385" baseline="0">
                <a:latin typeface="+mn-lt"/>
              </a:defRPr>
            </a:lvl1pPr>
          </a:lstStyle>
          <a:p>
            <a:pPr lvl="0"/>
            <a:r>
              <a:rPr lang="fi-FI"/>
              <a:t>- Lainatun nimi</a:t>
            </a:r>
          </a:p>
        </p:txBody>
      </p:sp>
    </p:spTree>
    <p:extLst>
      <p:ext uri="{BB962C8B-B14F-4D97-AF65-F5344CB8AC3E}">
        <p14:creationId xmlns:p14="http://schemas.microsoft.com/office/powerpoint/2010/main" val="307918360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äjän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4143378" y="1549882"/>
            <a:ext cx="6858000" cy="9104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Etunimi Sukunimi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4143378" y="2456736"/>
            <a:ext cx="6858000" cy="9104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lang="fi-FI" b="1" dirty="0"/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titteli (pienellä alkukirjaimella), Ammattiliitto Pro</a:t>
            </a:r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1A327D6-8817-457A-BA0F-77716CFC8834}"/>
              </a:ext>
            </a:extLst>
          </p:cNvPr>
          <p:cNvSpPr/>
          <p:nvPr userDrawn="1"/>
        </p:nvSpPr>
        <p:spPr bwMode="auto"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46920831-C8E6-41E6-924F-693D81B42586}"/>
              </a:ext>
            </a:extLst>
          </p:cNvPr>
          <p:cNvSpPr/>
          <p:nvPr userDrawn="1"/>
        </p:nvSpPr>
        <p:spPr bwMode="auto">
          <a:xfrm>
            <a:off x="1659590" y="0"/>
            <a:ext cx="1908600" cy="190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F4B8E3C3-0445-4EA6-B9CF-0223170002E6}"/>
              </a:ext>
            </a:extLst>
          </p:cNvPr>
          <p:cNvSpPr/>
          <p:nvPr userDrawn="1"/>
        </p:nvSpPr>
        <p:spPr bwMode="auto">
          <a:xfrm>
            <a:off x="0" y="34290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339D1DC-803E-4318-B423-AB422E4F1ED8}"/>
              </a:ext>
            </a:extLst>
          </p:cNvPr>
          <p:cNvSpPr/>
          <p:nvPr userDrawn="1"/>
        </p:nvSpPr>
        <p:spPr bwMode="auto">
          <a:xfrm rot="16200000">
            <a:off x="0" y="171450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uvan paikkamerkki 11">
            <a:extLst>
              <a:ext uri="{FF2B5EF4-FFF2-40B4-BE49-F238E27FC236}">
                <a16:creationId xmlns:a16="http://schemas.microsoft.com/office/drawing/2014/main" id="{80A083C1-280B-4B9A-87AD-5273CFF5B84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97833" y="143337"/>
            <a:ext cx="1632114" cy="1621926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776E8FA-9A88-458D-9319-043A94CE2B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43378" y="3367160"/>
            <a:ext cx="6858000" cy="2700265"/>
          </a:xfrm>
        </p:spPr>
        <p:txBody>
          <a:bodyPr anchor="t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9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5411117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uva 36">
            <a:extLst>
              <a:ext uri="{FF2B5EF4-FFF2-40B4-BE49-F238E27FC236}">
                <a16:creationId xmlns:a16="http://schemas.microsoft.com/office/drawing/2014/main" id="{2689F535-F957-424A-8132-59731112E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9960" l="56919" r="95207">
                        <a14:foregroundMark x1="71299" y1="57576" x2="67682" y2="40687"/>
                        <a14:foregroundMark x1="67682" y1="40687" x2="59180" y2="36485"/>
                        <a14:foregroundMark x1="58125" y1="34545" x2="60838" y2="42303"/>
                        <a14:foregroundMark x1="60838" y1="42303" x2="58034" y2="48121"/>
                        <a14:foregroundMark x1="58034" y1="48121" x2="58758" y2="56162"/>
                        <a14:foregroundMark x1="58758" y1="56162" x2="62828" y2="61212"/>
                        <a14:foregroundMark x1="62828" y1="61212" x2="59270" y2="67556"/>
                        <a14:foregroundMark x1="59270" y1="67556" x2="72113" y2="70667"/>
                        <a14:foregroundMark x1="72113" y1="70667" x2="78233" y2="70707"/>
                        <a14:foregroundMark x1="78233" y1="70707" x2="80344" y2="64040"/>
                        <a14:foregroundMark x1="80344" y1="64040" x2="76424" y2="23717"/>
                        <a14:foregroundMark x1="76424" y1="23717" x2="74043" y2="17333"/>
                        <a14:foregroundMark x1="74043" y1="17333" x2="69430" y2="14101"/>
                        <a14:foregroundMark x1="69430" y1="14101" x2="64094" y2="16646"/>
                        <a14:foregroundMark x1="64094" y1="16646" x2="61019" y2="22990"/>
                        <a14:foregroundMark x1="61019" y1="22990" x2="70365" y2="45495"/>
                        <a14:foregroundMark x1="85167" y1="82303" x2="91709" y2="96081"/>
                        <a14:foregroundMark x1="81459" y1="85495" x2="81459" y2="85495"/>
                        <a14:foregroundMark x1="80826" y1="82303" x2="85318" y2="97253"/>
                        <a14:foregroundMark x1="85318" y1="97253" x2="91408" y2="99879"/>
                        <a14:foregroundMark x1="91408" y1="99879" x2="87700" y2="94384"/>
                        <a14:foregroundMark x1="87700" y1="94384" x2="92222" y2="99960"/>
                        <a14:foregroundMark x1="92222" y1="99960" x2="87157" y2="9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6"/>
          <a:stretch/>
        </p:blipFill>
        <p:spPr>
          <a:xfrm>
            <a:off x="7916812" y="3285"/>
            <a:ext cx="4395957" cy="6858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41FC50B-3498-42D1-ADDA-FF88EF80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7" t="52321" r="58931" b="35938"/>
          <a:stretch/>
        </p:blipFill>
        <p:spPr>
          <a:xfrm>
            <a:off x="790835" y="5062789"/>
            <a:ext cx="700087" cy="715737"/>
          </a:xfrm>
          <a:prstGeom prst="rect">
            <a:avLst/>
          </a:prstGeom>
        </p:spPr>
      </p:pic>
      <p:sp>
        <p:nvSpPr>
          <p:cNvPr id="33" name="Otsikko 1">
            <a:extLst>
              <a:ext uri="{FF2B5EF4-FFF2-40B4-BE49-F238E27FC236}">
                <a16:creationId xmlns:a16="http://schemas.microsoft.com/office/drawing/2014/main" id="{3D975958-51D7-4A0C-BA5B-CD4E6D8C0F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903988" y="5080819"/>
            <a:ext cx="46204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@proliitto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162499"/>
            <a:ext cx="7536032" cy="170089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Kiitos, ollaan yhteyksissä!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656E6A6-543D-4240-8293-14B41E498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570" t="52321" r="66689" b="35938"/>
          <a:stretch/>
        </p:blipFill>
        <p:spPr>
          <a:xfrm>
            <a:off x="1213466" y="5071805"/>
            <a:ext cx="700087" cy="7157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161670A-C81A-4E40-A90E-C4A01FF0F4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0" b="170"/>
          <a:stretch/>
        </p:blipFill>
        <p:spPr>
          <a:xfrm>
            <a:off x="829304" y="2607304"/>
            <a:ext cx="700087" cy="69770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32A9FCE-E969-4F00-AB9C-37EBEA73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918" t="52616" r="43339" b="35938"/>
          <a:stretch/>
        </p:blipFill>
        <p:spPr>
          <a:xfrm>
            <a:off x="1636097" y="5089358"/>
            <a:ext cx="700087" cy="69770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E5AC0171-D9FE-4086-8204-0A8D233A32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29304" y="3422794"/>
            <a:ext cx="697707" cy="69770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3883425F-EA19-4DC0-93ED-E6731C2154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47395" y="2607304"/>
            <a:ext cx="4966887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proliitto.fi </a:t>
            </a:r>
            <a:r>
              <a:rPr lang="fi-FI" sz="3200" kern="0">
                <a:latin typeface="Libre Franklin" panose="00000500000000000000" pitchFamily="2" charset="0"/>
              </a:rPr>
              <a:t>| proplus.fi 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51135499-D69E-4617-A11D-015E27F7568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47395" y="3432285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jasenasiat@proliitto.fi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A5A61D0C-D686-4AF8-9F2C-315A83B1C8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29304" y="4238284"/>
            <a:ext cx="700088" cy="700088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14E4FBAE-6CF1-4752-9B2A-45BA281250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847395" y="4257266"/>
            <a:ext cx="5325301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bre Franklin ExtraBold" panose="00000900000000000000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61" b="1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316471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32942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949413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265884" algn="l" rtl="0" eaLnBrk="1" fontAlgn="base" hangingPunct="1">
              <a:spcBef>
                <a:spcPct val="0"/>
              </a:spcBef>
              <a:spcAft>
                <a:spcPct val="0"/>
              </a:spcAft>
              <a:defRPr sz="1592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i-FI" sz="3200" kern="0"/>
              <a:t>09 172 731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7777825-C930-45BA-9447-FEF06C6A3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355" t="52321" r="89903" b="35938"/>
          <a:stretch/>
        </p:blipFill>
        <p:spPr>
          <a:xfrm>
            <a:off x="2058727" y="5056155"/>
            <a:ext cx="700087" cy="715737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37E93961-6D7F-4C82-919B-9366FA8B82FF}"/>
              </a:ext>
            </a:extLst>
          </p:cNvPr>
          <p:cNvGrpSpPr/>
          <p:nvPr userDrawn="1"/>
        </p:nvGrpSpPr>
        <p:grpSpPr>
          <a:xfrm>
            <a:off x="8478395" y="762001"/>
            <a:ext cx="2325714" cy="4327358"/>
            <a:chOff x="8331745" y="762001"/>
            <a:chExt cx="2325714" cy="4327358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2A257240-7E30-42C7-82E2-FF916EF5DAAF}"/>
                </a:ext>
              </a:extLst>
            </p:cNvPr>
            <p:cNvSpPr/>
            <p:nvPr userDrawn="1"/>
          </p:nvSpPr>
          <p:spPr bwMode="auto">
            <a:xfrm>
              <a:off x="8529855" y="762001"/>
              <a:ext cx="2026048" cy="4327358"/>
            </a:xfrm>
            <a:prstGeom prst="round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8221" tIns="24110" rIns="48221" bIns="2411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821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26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tsikko 1">
              <a:extLst>
                <a:ext uri="{FF2B5EF4-FFF2-40B4-BE49-F238E27FC236}">
                  <a16:creationId xmlns:a16="http://schemas.microsoft.com/office/drawing/2014/main" id="{54797940-51FC-499B-AC65-3B85B7E611E1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8591091" y="982237"/>
              <a:ext cx="1886405" cy="75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ctr" anchorCtr="0" compatLnSpc="1">
              <a:prstTxWarp prst="textNoShape">
                <a:avLst/>
              </a:prstTxWarp>
              <a:norm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0">
                  <a:solidFill>
                    <a:schemeClr val="tx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Libre Franklin ExtraBold" panose="00000900000000000000" pitchFamily="2" charset="0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661" b="1">
                  <a:solidFill>
                    <a:schemeClr val="tx2"/>
                  </a:solidFill>
                  <a:latin typeface="Calibri" pitchFamily="34" charset="0"/>
                  <a:ea typeface="ＭＳ Ｐゴシック" charset="-128"/>
                </a:defRPr>
              </a:lvl5pPr>
              <a:lvl6pPr marL="31647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63294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94941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26588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592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fi-FI" sz="3200" kern="0">
                  <a:solidFill>
                    <a:schemeClr val="bg1"/>
                  </a:solidFill>
                </a:rPr>
                <a:t>Lataa</a:t>
              </a:r>
            </a:p>
          </p:txBody>
        </p:sp>
        <p:pic>
          <p:nvPicPr>
            <p:cNvPr id="6" name="Kuva 5" descr="Kuva, joka sisältää kohteen teksti, näyttökuva, elektroniikka&#10;&#10;Kuvaus luotu automaattisesti">
              <a:extLst>
                <a:ext uri="{FF2B5EF4-FFF2-40B4-BE49-F238E27FC236}">
                  <a16:creationId xmlns:a16="http://schemas.microsoft.com/office/drawing/2014/main" id="{15A0B6C3-DCA8-454E-8BAD-B62868B0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028" b="62173"/>
            <a:stretch/>
          </p:blipFill>
          <p:spPr>
            <a:xfrm>
              <a:off x="8529855" y="1687417"/>
              <a:ext cx="1929494" cy="1497856"/>
            </a:xfrm>
            <a:prstGeom prst="rect">
              <a:avLst/>
            </a:prstGeom>
          </p:spPr>
        </p:pic>
        <p:pic>
          <p:nvPicPr>
            <p:cNvPr id="1026" name="Picture 2" descr="Download apple app store for android phones">
              <a:extLst>
                <a:ext uri="{FF2B5EF4-FFF2-40B4-BE49-F238E27FC236}">
                  <a16:creationId xmlns:a16="http://schemas.microsoft.com/office/drawing/2014/main" id="{61F21317-E6E7-4DA7-B759-25FD729717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42195" y1="35088" x2="64024" y2="37719"/>
                          <a14:foregroundMark x1="64024" y1="37719" x2="79756" y2="35746"/>
                          <a14:foregroundMark x1="79756" y1="35746" x2="72439" y2="27193"/>
                          <a14:foregroundMark x1="72439" y1="27193" x2="46098" y2="21930"/>
                          <a14:foregroundMark x1="46098" y1="21930" x2="39756" y2="24342"/>
                          <a14:foregroundMark x1="39756" y1="24342" x2="58415" y2="30921"/>
                          <a14:foregroundMark x1="58415" y1="30921" x2="68293" y2="31360"/>
                          <a14:foregroundMark x1="68293" y1="31360" x2="36341" y2="33114"/>
                          <a14:foregroundMark x1="36341" y1="33114" x2="52917" y2="40991"/>
                          <a14:foregroundMark x1="34236" y1="43802" x2="33147" y2="43948"/>
                          <a14:foregroundMark x1="39721" y1="43066" x2="38470" y2="43234"/>
                          <a14:foregroundMark x1="25853" y1="43705" x2="25610" y2="43640"/>
                          <a14:foregroundMark x1="39512" y1="63377" x2="62561" y2="67982"/>
                          <a14:foregroundMark x1="62561" y1="67982" x2="25976" y2="82237"/>
                          <a14:foregroundMark x1="25976" y1="82237" x2="41463" y2="85526"/>
                          <a14:foregroundMark x1="41463" y1="85526" x2="53293" y2="85526"/>
                          <a14:foregroundMark x1="53293" y1="85526" x2="46707" y2="84649"/>
                          <a14:foregroundMark x1="46707" y1="84649" x2="54024" y2="83553"/>
                          <a14:foregroundMark x1="54024" y1="83553" x2="72439" y2="84649"/>
                          <a14:foregroundMark x1="72439" y1="84649" x2="41341" y2="76316"/>
                          <a14:foregroundMark x1="41341" y1="76316" x2="35244" y2="72588"/>
                          <a14:foregroundMark x1="35244" y1="72588" x2="64756" y2="68860"/>
                          <a14:foregroundMark x1="64756" y1="68860" x2="46463" y2="71491"/>
                          <a14:foregroundMark x1="28415" y1="60088" x2="37927" y2="60746"/>
                          <a14:foregroundMark x1="37927" y1="60746" x2="26098" y2="64474"/>
                          <a14:foregroundMark x1="63902" y1="70833" x2="72561" y2="71053"/>
                          <a14:foregroundMark x1="72561" y1="71053" x2="65122" y2="72807"/>
                          <a14:foregroundMark x1="65122" y1="72807" x2="73171" y2="73246"/>
                          <a14:foregroundMark x1="73171" y1="73246" x2="66829" y2="83333"/>
                          <a14:foregroundMark x1="66829" y1="83333" x2="73780" y2="80702"/>
                          <a14:foregroundMark x1="73780" y1="80702" x2="74024" y2="77412"/>
                          <a14:foregroundMark x1="56220" y1="22368" x2="49634" y2="19518"/>
                          <a14:foregroundMark x1="49634" y1="19518" x2="60366" y2="14912"/>
                          <a14:foregroundMark x1="60366" y1="14912" x2="51707" y2="15132"/>
                          <a14:foregroundMark x1="51707" y1="15132" x2="51707" y2="19298"/>
                          <a14:backgroundMark x1="33659" y1="45395" x2="31585" y2="45395"/>
                          <a14:backgroundMark x1="33659" y1="45395" x2="36951" y2="45614"/>
                          <a14:backgroundMark x1="39390" y1="45833" x2="35854" y2="45833"/>
                          <a14:backgroundMark x1="83293" y1="44737" x2="40000" y2="43860"/>
                          <a14:backgroundMark x1="40000" y1="43860" x2="42805" y2="45833"/>
                          <a14:backgroundMark x1="25488" y1="44737" x2="31951" y2="4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1745" y="3490654"/>
              <a:ext cx="2325714" cy="129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76790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Esityksen 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C3D539D5-85B5-43F2-A710-A0D3045707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8999"/>
            <a:ext cx="5154613" cy="342900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lisätäksesi kuvan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032DFB6-A3CA-47A8-A74A-ACD6E8BF5DA3}"/>
              </a:ext>
            </a:extLst>
          </p:cNvPr>
          <p:cNvSpPr/>
          <p:nvPr userDrawn="1"/>
        </p:nvSpPr>
        <p:spPr bwMode="auto">
          <a:xfrm>
            <a:off x="3454299" y="3421137"/>
            <a:ext cx="1702934" cy="1702934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6096000" y="1970116"/>
            <a:ext cx="4905378" cy="32269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aseline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fi-FI" sz="4219"/>
              <a:t>Esityksen </a:t>
            </a:r>
            <a:br>
              <a:rPr lang="fi-FI" sz="4219"/>
            </a:br>
            <a:r>
              <a:rPr lang="fi-FI" sz="4219"/>
              <a:t>otsikko</a:t>
            </a:r>
            <a:br>
              <a:rPr lang="fi-FI" sz="4219"/>
            </a:br>
            <a:r>
              <a:rPr lang="fi-FI" sz="4219"/>
              <a:t>riveillä</a:t>
            </a:r>
            <a:endParaRPr sz="4219"/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6096000" y="5197079"/>
            <a:ext cx="4905378" cy="910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821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16"/>
              </a:spcAft>
              <a:buClrTx/>
              <a:buSzTx/>
              <a:buFontTx/>
              <a:buNone/>
              <a:tabLst/>
              <a:defRPr sz="1477" b="1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defRPr>
            </a:lvl1pPr>
            <a:lvl2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2pPr>
            <a:lvl3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3pPr>
            <a:lvl4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4pPr>
            <a:lvl5pPr marL="0" indent="0" algn="l">
              <a:spcBef>
                <a:spcPts val="0"/>
              </a:spcBef>
              <a:buSzTx/>
              <a:buNone/>
              <a:defRPr sz="1688">
                <a:latin typeface="+mn-lt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/>
            </a:pPr>
            <a:r>
              <a:rPr lang="fi-FI" sz="1688"/>
              <a:t>Lisäotsikko, Esittäjä ja päivämäärä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9907769-93D6-45B9-BFA6-F0247EC77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3985" y="0"/>
            <a:ext cx="3400628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Klikkaa lisätäksesi kuvan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639B297-403B-4CA0-8F40-5F34149BE026}"/>
              </a:ext>
            </a:extLst>
          </p:cNvPr>
          <p:cNvSpPr/>
          <p:nvPr userDrawn="1"/>
        </p:nvSpPr>
        <p:spPr bwMode="auto">
          <a:xfrm>
            <a:off x="3454299" y="3428997"/>
            <a:ext cx="1695074" cy="169507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F99A33C7-026A-472C-B507-98907F4DF4B5}"/>
              </a:ext>
            </a:extLst>
          </p:cNvPr>
          <p:cNvSpPr/>
          <p:nvPr userDrawn="1"/>
        </p:nvSpPr>
        <p:spPr bwMode="auto">
          <a:xfrm>
            <a:off x="0" y="0"/>
            <a:ext cx="1751365" cy="17513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E05DDEF-0798-42C7-812E-5373A0777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1" y="505758"/>
            <a:ext cx="1114512" cy="762326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442825FE-877D-4A8F-A1CC-D6D758D7BA77}"/>
              </a:ext>
            </a:extLst>
          </p:cNvPr>
          <p:cNvSpPr/>
          <p:nvPr userDrawn="1"/>
        </p:nvSpPr>
        <p:spPr bwMode="auto">
          <a:xfrm>
            <a:off x="0" y="1751364"/>
            <a:ext cx="1753985" cy="3319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6092E162-E8E1-493F-9CB7-3C5974AA2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51013"/>
            <a:ext cx="1749425" cy="33193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6">
            <a:extLst>
              <a:ext uri="{FF2B5EF4-FFF2-40B4-BE49-F238E27FC236}">
                <a16:creationId xmlns:a16="http://schemas.microsoft.com/office/drawing/2014/main" id="{6D3455B8-F5A0-46FB-BDEA-BF1F1D91A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8958" y="3421137"/>
            <a:ext cx="1684800" cy="168549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13197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761586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726681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6094959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ä_luettelo_2pl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10363200" cy="4139803"/>
          </a:xfrm>
        </p:spPr>
        <p:txBody>
          <a:bodyPr numCol="2"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103632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78668926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ä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9563100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C9E27950-D5F0-42B2-AA4A-B69E2DAF5489}"/>
              </a:ext>
            </a:extLst>
          </p:cNvPr>
          <p:cNvSpPr/>
          <p:nvPr userDrawn="1"/>
        </p:nvSpPr>
        <p:spPr bwMode="auto">
          <a:xfrm rot="16200000">
            <a:off x="6819903" y="1704975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FDFF550-A94F-4722-AEE6-2D547A3361EB}"/>
              </a:ext>
            </a:extLst>
          </p:cNvPr>
          <p:cNvSpPr/>
          <p:nvPr userDrawn="1"/>
        </p:nvSpPr>
        <p:spPr bwMode="auto">
          <a:xfrm>
            <a:off x="8486775" y="2198722"/>
            <a:ext cx="3440285" cy="344028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10999384-357A-47C1-A3C0-9F7287F64221}"/>
              </a:ext>
            </a:extLst>
          </p:cNvPr>
          <p:cNvSpPr/>
          <p:nvPr userDrawn="1"/>
        </p:nvSpPr>
        <p:spPr bwMode="auto">
          <a:xfrm rot="5400000">
            <a:off x="10477500" y="0"/>
            <a:ext cx="1714500" cy="17145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0 w 17145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cubicBezTo>
                  <a:pt x="1714500" y="946892"/>
                  <a:pt x="946892" y="1714500"/>
                  <a:pt x="0" y="171450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735960" y="2457089"/>
            <a:ext cx="2941914" cy="29235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7536032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329432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ä_luettelo_kuv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250169"/>
            <a:ext cx="7536032" cy="1807233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057402"/>
            <a:ext cx="6414708" cy="4139803"/>
          </a:xfrm>
        </p:spPr>
        <p:txBody>
          <a:bodyPr anchor="ctr">
            <a:normAutofit/>
          </a:bodyPr>
          <a:lstStyle>
            <a:lvl1pPr marL="0" indent="534988">
              <a:spcBef>
                <a:spcPts val="0"/>
              </a:spcBef>
              <a:spcAft>
                <a:spcPts val="416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1pPr>
            <a:lvl2pPr>
              <a:spcBef>
                <a:spcPts val="0"/>
              </a:spcBef>
              <a:spcAft>
                <a:spcPts val="416"/>
              </a:spcAft>
              <a:defRPr sz="2800"/>
            </a:lvl2pPr>
            <a:lvl3pPr>
              <a:spcBef>
                <a:spcPts val="0"/>
              </a:spcBef>
              <a:spcAft>
                <a:spcPts val="416"/>
              </a:spcAft>
              <a:defRPr sz="2800"/>
            </a:lvl3pPr>
            <a:lvl4pPr>
              <a:spcBef>
                <a:spcPts val="0"/>
              </a:spcBef>
              <a:spcAft>
                <a:spcPts val="416"/>
              </a:spcAft>
              <a:defRPr sz="2800"/>
            </a:lvl4pPr>
            <a:lvl5pPr>
              <a:spcBef>
                <a:spcPts val="0"/>
              </a:spcBef>
              <a:spcAft>
                <a:spcPts val="416"/>
              </a:spcAft>
              <a:defRPr sz="2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8D8ACF2D-2DD2-4CAA-99FE-D3164208810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450432" y="0"/>
            <a:ext cx="3741567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1" name="Kuva 10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80EE9E8A-3684-426D-8912-D5AD450E2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  <p:sp>
        <p:nvSpPr>
          <p:cNvPr id="9" name="Tekstin paikkamerkki 16">
            <a:extLst>
              <a:ext uri="{FF2B5EF4-FFF2-40B4-BE49-F238E27FC236}">
                <a16:creationId xmlns:a16="http://schemas.microsoft.com/office/drawing/2014/main" id="{278E9283-4821-462B-99D8-3D8999419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9108" y="2557023"/>
            <a:ext cx="2242648" cy="2243576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191383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8F9F9B1-9A32-48A9-99D4-5DF2D2944D73}"/>
              </a:ext>
            </a:extLst>
          </p:cNvPr>
          <p:cNvSpPr/>
          <p:nvPr userDrawn="1"/>
        </p:nvSpPr>
        <p:spPr bwMode="auto">
          <a:xfrm>
            <a:off x="141965" y="114508"/>
            <a:ext cx="11908071" cy="6628984"/>
          </a:xfrm>
          <a:custGeom>
            <a:avLst/>
            <a:gdLst>
              <a:gd name="connsiteX0" fmla="*/ 77763 w 11624143"/>
              <a:gd name="connsiteY0" fmla="*/ 0 h 6399968"/>
              <a:gd name="connsiteX1" fmla="*/ 388807 w 11624143"/>
              <a:gd name="connsiteY1" fmla="*/ 0 h 6399968"/>
              <a:gd name="connsiteX2" fmla="*/ 388808 w 11624143"/>
              <a:gd name="connsiteY2" fmla="*/ 0 h 6399968"/>
              <a:gd name="connsiteX3" fmla="*/ 11196262 w 11624143"/>
              <a:gd name="connsiteY3" fmla="*/ 0 h 6399968"/>
              <a:gd name="connsiteX4" fmla="*/ 11301346 w 11624143"/>
              <a:gd name="connsiteY4" fmla="*/ 0 h 6399968"/>
              <a:gd name="connsiteX5" fmla="*/ 11538565 w 11624143"/>
              <a:gd name="connsiteY5" fmla="*/ 0 h 6399968"/>
              <a:gd name="connsiteX6" fmla="*/ 11624143 w 11624143"/>
              <a:gd name="connsiteY6" fmla="*/ 85578 h 6399968"/>
              <a:gd name="connsiteX7" fmla="*/ 11624143 w 11624143"/>
              <a:gd name="connsiteY7" fmla="*/ 6314390 h 6399968"/>
              <a:gd name="connsiteX8" fmla="*/ 11538565 w 11624143"/>
              <a:gd name="connsiteY8" fmla="*/ 6399968 h 6399968"/>
              <a:gd name="connsiteX9" fmla="*/ 11301346 w 11624143"/>
              <a:gd name="connsiteY9" fmla="*/ 6399968 h 6399968"/>
              <a:gd name="connsiteX10" fmla="*/ 11196262 w 11624143"/>
              <a:gd name="connsiteY10" fmla="*/ 6399968 h 6399968"/>
              <a:gd name="connsiteX11" fmla="*/ 388807 w 11624143"/>
              <a:gd name="connsiteY11" fmla="*/ 6399968 h 6399968"/>
              <a:gd name="connsiteX12" fmla="*/ 349740 w 11624143"/>
              <a:gd name="connsiteY12" fmla="*/ 6399968 h 6399968"/>
              <a:gd name="connsiteX13" fmla="*/ 77763 w 11624143"/>
              <a:gd name="connsiteY13" fmla="*/ 6399968 h 6399968"/>
              <a:gd name="connsiteX14" fmla="*/ 0 w 11624143"/>
              <a:gd name="connsiteY14" fmla="*/ 6322205 h 6399968"/>
              <a:gd name="connsiteX15" fmla="*/ 0 w 11624143"/>
              <a:gd name="connsiteY15" fmla="*/ 77763 h 6399968"/>
              <a:gd name="connsiteX16" fmla="*/ 77763 w 11624143"/>
              <a:gd name="connsiteY16" fmla="*/ 0 h 63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24143" h="6399968">
                <a:moveTo>
                  <a:pt x="77763" y="0"/>
                </a:moveTo>
                <a:lnTo>
                  <a:pt x="388807" y="0"/>
                </a:lnTo>
                <a:lnTo>
                  <a:pt x="388808" y="0"/>
                </a:lnTo>
                <a:lnTo>
                  <a:pt x="11196262" y="0"/>
                </a:lnTo>
                <a:lnTo>
                  <a:pt x="11301346" y="0"/>
                </a:lnTo>
                <a:lnTo>
                  <a:pt x="11538565" y="0"/>
                </a:lnTo>
                <a:cubicBezTo>
                  <a:pt x="11585828" y="0"/>
                  <a:pt x="11624143" y="38315"/>
                  <a:pt x="11624143" y="85578"/>
                </a:cubicBezTo>
                <a:lnTo>
                  <a:pt x="11624143" y="6314390"/>
                </a:lnTo>
                <a:cubicBezTo>
                  <a:pt x="11624143" y="6361653"/>
                  <a:pt x="11585828" y="6399968"/>
                  <a:pt x="11538565" y="6399968"/>
                </a:cubicBezTo>
                <a:lnTo>
                  <a:pt x="11301346" y="6399968"/>
                </a:lnTo>
                <a:lnTo>
                  <a:pt x="11196262" y="6399968"/>
                </a:lnTo>
                <a:lnTo>
                  <a:pt x="388807" y="6399968"/>
                </a:lnTo>
                <a:lnTo>
                  <a:pt x="349740" y="6399968"/>
                </a:lnTo>
                <a:lnTo>
                  <a:pt x="77763" y="6399968"/>
                </a:lnTo>
                <a:cubicBezTo>
                  <a:pt x="34816" y="6399968"/>
                  <a:pt x="0" y="6365152"/>
                  <a:pt x="0" y="6322205"/>
                </a:cubicBezTo>
                <a:lnTo>
                  <a:pt x="0" y="77763"/>
                </a:lnTo>
                <a:cubicBezTo>
                  <a:pt x="0" y="34816"/>
                  <a:pt x="34816" y="0"/>
                  <a:pt x="77763" y="0"/>
                </a:cubicBezTo>
                <a:close/>
              </a:path>
            </a:pathLst>
          </a:custGeom>
          <a:solidFill>
            <a:srgbClr val="F8F8F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33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6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511" y="622300"/>
            <a:ext cx="104100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510" y="1609725"/>
            <a:ext cx="10410092" cy="44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piirtäminen, lautanen&#10;&#10;Kuvaus luotu automaattisesti">
            <a:extLst>
              <a:ext uri="{FF2B5EF4-FFF2-40B4-BE49-F238E27FC236}">
                <a16:creationId xmlns:a16="http://schemas.microsoft.com/office/drawing/2014/main" id="{FB40A5DE-A073-4DEB-9FDD-C09E284B7EB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1" y="6323510"/>
            <a:ext cx="1104902" cy="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4" r:id="rId3"/>
    <p:sldLayoutId id="2147483662" r:id="rId4"/>
    <p:sldLayoutId id="2147483702" r:id="rId5"/>
    <p:sldLayoutId id="2147483686" r:id="rId6"/>
    <p:sldLayoutId id="2147483703" r:id="rId7"/>
    <p:sldLayoutId id="2147483696" r:id="rId8"/>
    <p:sldLayoutId id="2147483699" r:id="rId9"/>
    <p:sldLayoutId id="2147483697" r:id="rId10"/>
    <p:sldLayoutId id="2147483689" r:id="rId11"/>
    <p:sldLayoutId id="2147483692" r:id="rId12"/>
    <p:sldLayoutId id="2147483685" r:id="rId13"/>
    <p:sldLayoutId id="2147483690" r:id="rId14"/>
    <p:sldLayoutId id="2147483698" r:id="rId15"/>
    <p:sldLayoutId id="2147483663" r:id="rId16"/>
    <p:sldLayoutId id="2147483683" r:id="rId17"/>
    <p:sldLayoutId id="2147483687" r:id="rId18"/>
    <p:sldLayoutId id="2147483667" r:id="rId19"/>
    <p:sldLayoutId id="2147483668" r:id="rId20"/>
    <p:sldLayoutId id="2147483693" r:id="rId21"/>
    <p:sldLayoutId id="2147483669" r:id="rId22"/>
    <p:sldLayoutId id="2147483694" r:id="rId23"/>
    <p:sldLayoutId id="2147483670" r:id="rId24"/>
    <p:sldLayoutId id="2147483671" r:id="rId25"/>
    <p:sldLayoutId id="2147483672" r:id="rId26"/>
    <p:sldLayoutId id="2147483673" r:id="rId27"/>
    <p:sldLayoutId id="2147483704" r:id="rId28"/>
    <p:sldLayoutId id="2147483701" r:id="rId2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Libre Franklin ExtraBold" panose="00000900000000000000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316471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6pPr>
      <a:lvl7pPr marL="632942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7pPr>
      <a:lvl8pPr marL="949413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8pPr>
      <a:lvl9pPr marL="1265884" algn="l" rtl="0" eaLnBrk="1" fontAlgn="base" hangingPunct="1">
        <a:spcBef>
          <a:spcPct val="0"/>
        </a:spcBef>
        <a:spcAft>
          <a:spcPct val="0"/>
        </a:spcAft>
        <a:defRPr sz="1592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1pPr>
      <a:lvl2pPr marL="316507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2pPr>
      <a:lvl3pPr marL="633014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3pPr>
      <a:lvl4pPr marL="949520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4pPr>
      <a:lvl5pPr marL="1266028" indent="0" algn="l" rtl="0" eaLnBrk="1" fontAlgn="base" hangingPunct="1">
        <a:spcBef>
          <a:spcPct val="0"/>
        </a:spcBef>
        <a:spcAft>
          <a:spcPts val="1200"/>
        </a:spcAft>
        <a:buNone/>
        <a:defRPr sz="1800">
          <a:solidFill>
            <a:schemeClr val="tx1"/>
          </a:solidFill>
          <a:latin typeface="Libre Franklin Medium" panose="00000600000000000000" pitchFamily="2" charset="0"/>
          <a:ea typeface="+mn-ea"/>
          <a:cs typeface="Arial" panose="020B0604020202020204" pitchFamily="34" charset="0"/>
        </a:defRPr>
      </a:lvl5pPr>
      <a:lvl6pPr marL="174059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6pPr>
      <a:lvl7pPr marL="2057060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7pPr>
      <a:lvl8pPr marL="2373532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8pPr>
      <a:lvl9pPr marL="2690003" indent="-158236" algn="l" rtl="0" eaLnBrk="1" fontAlgn="base" hangingPunct="1">
        <a:spcBef>
          <a:spcPct val="20000"/>
        </a:spcBef>
        <a:spcAft>
          <a:spcPct val="0"/>
        </a:spcAft>
        <a:buChar char="»"/>
        <a:defRPr sz="110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71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42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13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884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35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825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296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767" algn="l" defTabSz="63294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makkeet.proliitto.fi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roliitto.fi/fi/tyoelaman-tietopankki/suosittele-ammattiliitto-pron-jasenyytta-saat-40-eu-lahjakortin#f0cff7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EA87ACD2-9B21-4508-9405-154DF5F8E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A26AF17-D2C1-4100-B700-346B2F250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150" dirty="0">
                <a:latin typeface="Libre Franklin ExtraBold"/>
              </a:rPr>
              <a:t>Vakuutusalan työehtosopimus takaa lakia paremmat työehdot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4446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E1B2C3B1-E063-47BD-A1BC-37771B1BD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89059"/>
              </p:ext>
            </p:extLst>
          </p:nvPr>
        </p:nvGraphicFramePr>
        <p:xfrm>
          <a:off x="380999" y="273268"/>
          <a:ext cx="11548241" cy="593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3657">
                  <a:extLst>
                    <a:ext uri="{9D8B030D-6E8A-4147-A177-3AD203B41FA5}">
                      <a16:colId xmlns:a16="http://schemas.microsoft.com/office/drawing/2014/main" val="1797238342"/>
                    </a:ext>
                  </a:extLst>
                </a:gridCol>
                <a:gridCol w="4365024">
                  <a:extLst>
                    <a:ext uri="{9D8B030D-6E8A-4147-A177-3AD203B41FA5}">
                      <a16:colId xmlns:a16="http://schemas.microsoft.com/office/drawing/2014/main" val="2602905070"/>
                    </a:ext>
                  </a:extLst>
                </a:gridCol>
                <a:gridCol w="4089560">
                  <a:extLst>
                    <a:ext uri="{9D8B030D-6E8A-4147-A177-3AD203B41FA5}">
                      <a16:colId xmlns:a16="http://schemas.microsoft.com/office/drawing/2014/main" val="4034624704"/>
                    </a:ext>
                  </a:extLst>
                </a:gridCol>
              </a:tblGrid>
              <a:tr h="427087">
                <a:tc>
                  <a:txBody>
                    <a:bodyPr/>
                    <a:lstStyle/>
                    <a:p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Libre Franklin" panose="00000500000000000000" pitchFamily="2" charset="0"/>
                        </a:rPr>
                        <a:t>Vakuutusalan työehtosopimuksessa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Libre Franklin" panose="00000500000000000000" pitchFamily="2" charset="0"/>
                        </a:rPr>
                        <a:t>Työnlainsäädännössä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5785"/>
                  </a:ext>
                </a:extLst>
              </a:tr>
              <a:tr h="499676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Palkkaus ja sen kehittäminen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Reilu järjestelmä, </a:t>
                      </a:r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minimipalkat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neuvotellaan alalla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minimipalkkaa, työnantaja päättää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731667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Työaika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38 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t/vko, viikonloppu</a:t>
                      </a:r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lisät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50-100%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6471" marR="0" lvl="1" indent="0" algn="l" defTabSz="6329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40 t/vko, ei la-lisiä</a:t>
                      </a:r>
                      <a:endParaRPr lang="fi-FI" sz="1246" b="0" i="0" u="none" strike="noStrike" kern="1200" baseline="0" dirty="0">
                        <a:solidFill>
                          <a:schemeClr val="dk1"/>
                        </a:solidFill>
                        <a:latin typeface="Libre Franklin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724671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Ylityö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Jopa </a:t>
                      </a:r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200 % 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korotus  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50–100 % korotus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716179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Lyhyt tilapäinen vapaa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Lapsen hoidon järjestämiseksi ja hoitamiseksi. </a:t>
                      </a:r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Palkallista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. 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Palkatonta.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104922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Sairausajan palkka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Maksetaan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jopa kolmelta kuukaudelta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Enintään yhdeksältä päivältä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646706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Äitiysvapaa-ajan palkka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Maksetaan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72 arkipäivältä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makseta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76291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Isyysvapaan palkka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Maksetaan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kuudelta arkipäivältä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makseta</a:t>
                      </a:r>
                      <a:endParaRPr lang="fi-FI" sz="1246" b="0" i="0" u="none" strike="noStrike" kern="1200" baseline="0" dirty="0">
                        <a:solidFill>
                          <a:schemeClr val="dk1"/>
                        </a:solidFill>
                        <a:latin typeface="Libre Franklin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074773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Vuosiloman ansainta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3 pv/kk 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yli 10 vuoden työsuhteessa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2-2,5 pv/kk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885296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Lomaltapaluuraha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Maksetaan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50 % loma-ajan palkasta 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makseta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06646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Ateriaetu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Työantaja järjestää </a:t>
                      </a:r>
                      <a:r>
                        <a:rPr lang="fi-FI" sz="1246" b="1" u="none" strike="noStrike" kern="1200" baseline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ruokailun kustannuksellaan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ole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772081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pPr marL="0" marR="0" lvl="0" indent="0" algn="l" defTabSz="6329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Päivärahat työmatkoilta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Maksetaan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yhtiön matkustussäännön mukaan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makseta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146383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Arkipyhät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Vapaapäivä(t) ja korvaukset 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sovittu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Ei korvausta tai vapaapäiviä (pois lukien itsenäisyyspäivä)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873897"/>
                  </a:ext>
                </a:extLst>
              </a:tr>
              <a:tr h="499676">
                <a:tc>
                  <a:txBody>
                    <a:bodyPr/>
                    <a:lstStyle/>
                    <a:p>
                      <a:r>
                        <a:rPr lang="fi-FI" b="1" dirty="0"/>
                        <a:t>Paikallinen sopiminen</a:t>
                      </a:r>
                      <a:endParaRPr lang="fi-FI" b="1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1" u="none" strike="noStrike" kern="1200" baseline="0" dirty="0">
                          <a:solidFill>
                            <a:schemeClr val="dk1"/>
                          </a:solidFill>
                        </a:rPr>
                        <a:t>Yhdistys</a:t>
                      </a:r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</a:rPr>
                        <a:t> sopijaosapuolena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sz="1246" b="0" u="none" strike="noStrike" kern="1200" baseline="0" dirty="0">
                          <a:solidFill>
                            <a:schemeClr val="dk1"/>
                          </a:solidFill>
                          <a:latin typeface="Libre Franklin" panose="00000500000000000000" pitchFamily="2" charset="0"/>
                        </a:rPr>
                        <a:t> Työntekijä sopii itse</a:t>
                      </a:r>
                      <a:endParaRPr lang="fi-FI" dirty="0">
                        <a:latin typeface="Libre Franklin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845048"/>
                  </a:ext>
                </a:extLst>
              </a:tr>
            </a:tbl>
          </a:graphicData>
        </a:graphic>
      </p:graphicFrame>
      <p:sp>
        <p:nvSpPr>
          <p:cNvPr id="5" name="Sydän 4">
            <a:extLst>
              <a:ext uri="{FF2B5EF4-FFF2-40B4-BE49-F238E27FC236}">
                <a16:creationId xmlns:a16="http://schemas.microsoft.com/office/drawing/2014/main" id="{B0D47459-2151-40E0-AA52-5266E708AF60}"/>
              </a:ext>
            </a:extLst>
          </p:cNvPr>
          <p:cNvSpPr/>
          <p:nvPr/>
        </p:nvSpPr>
        <p:spPr bwMode="auto">
          <a:xfrm>
            <a:off x="3608367" y="832249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Sydän 5">
            <a:extLst>
              <a:ext uri="{FF2B5EF4-FFF2-40B4-BE49-F238E27FC236}">
                <a16:creationId xmlns:a16="http://schemas.microsoft.com/office/drawing/2014/main" id="{96AD3F36-CEB0-444C-B17A-64E393F63D6D}"/>
              </a:ext>
            </a:extLst>
          </p:cNvPr>
          <p:cNvSpPr/>
          <p:nvPr/>
        </p:nvSpPr>
        <p:spPr bwMode="auto">
          <a:xfrm>
            <a:off x="3611969" y="2129792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Sydän 6">
            <a:extLst>
              <a:ext uri="{FF2B5EF4-FFF2-40B4-BE49-F238E27FC236}">
                <a16:creationId xmlns:a16="http://schemas.microsoft.com/office/drawing/2014/main" id="{C96D9483-B140-400D-9DE6-99E45822F4C7}"/>
              </a:ext>
            </a:extLst>
          </p:cNvPr>
          <p:cNvSpPr/>
          <p:nvPr/>
        </p:nvSpPr>
        <p:spPr bwMode="auto">
          <a:xfrm>
            <a:off x="3619469" y="2529198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Sydän 7">
            <a:extLst>
              <a:ext uri="{FF2B5EF4-FFF2-40B4-BE49-F238E27FC236}">
                <a16:creationId xmlns:a16="http://schemas.microsoft.com/office/drawing/2014/main" id="{F0262C75-8535-4902-ACF1-7F2D1C9EF7C8}"/>
              </a:ext>
            </a:extLst>
          </p:cNvPr>
          <p:cNvSpPr/>
          <p:nvPr/>
        </p:nvSpPr>
        <p:spPr bwMode="auto">
          <a:xfrm>
            <a:off x="3611969" y="2925439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Sydän 8">
            <a:extLst>
              <a:ext uri="{FF2B5EF4-FFF2-40B4-BE49-F238E27FC236}">
                <a16:creationId xmlns:a16="http://schemas.microsoft.com/office/drawing/2014/main" id="{D810F405-BB85-4F20-A789-BAFB07937620}"/>
              </a:ext>
            </a:extLst>
          </p:cNvPr>
          <p:cNvSpPr/>
          <p:nvPr/>
        </p:nvSpPr>
        <p:spPr bwMode="auto">
          <a:xfrm>
            <a:off x="3615719" y="3308131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Sydän 9">
            <a:extLst>
              <a:ext uri="{FF2B5EF4-FFF2-40B4-BE49-F238E27FC236}">
                <a16:creationId xmlns:a16="http://schemas.microsoft.com/office/drawing/2014/main" id="{C6A9EB0E-FC6A-4429-ADDD-363A061B260F}"/>
              </a:ext>
            </a:extLst>
          </p:cNvPr>
          <p:cNvSpPr/>
          <p:nvPr/>
        </p:nvSpPr>
        <p:spPr bwMode="auto">
          <a:xfrm>
            <a:off x="3615719" y="3719917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Sydän 10">
            <a:extLst>
              <a:ext uri="{FF2B5EF4-FFF2-40B4-BE49-F238E27FC236}">
                <a16:creationId xmlns:a16="http://schemas.microsoft.com/office/drawing/2014/main" id="{47EBB20A-8E06-4C8E-BB66-351748337586}"/>
              </a:ext>
            </a:extLst>
          </p:cNvPr>
          <p:cNvSpPr/>
          <p:nvPr/>
        </p:nvSpPr>
        <p:spPr bwMode="auto">
          <a:xfrm>
            <a:off x="3615719" y="4136745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Sydän 11">
            <a:extLst>
              <a:ext uri="{FF2B5EF4-FFF2-40B4-BE49-F238E27FC236}">
                <a16:creationId xmlns:a16="http://schemas.microsoft.com/office/drawing/2014/main" id="{9EB9DBAF-B898-49EE-A9F5-FB7729B51B52}"/>
              </a:ext>
            </a:extLst>
          </p:cNvPr>
          <p:cNvSpPr/>
          <p:nvPr/>
        </p:nvSpPr>
        <p:spPr bwMode="auto">
          <a:xfrm>
            <a:off x="3619469" y="4553573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Sydän 12">
            <a:extLst>
              <a:ext uri="{FF2B5EF4-FFF2-40B4-BE49-F238E27FC236}">
                <a16:creationId xmlns:a16="http://schemas.microsoft.com/office/drawing/2014/main" id="{421631E0-2159-453F-9030-5933051D35C1}"/>
              </a:ext>
            </a:extLst>
          </p:cNvPr>
          <p:cNvSpPr/>
          <p:nvPr/>
        </p:nvSpPr>
        <p:spPr bwMode="auto">
          <a:xfrm>
            <a:off x="3619469" y="4948863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Sydän 13">
            <a:extLst>
              <a:ext uri="{FF2B5EF4-FFF2-40B4-BE49-F238E27FC236}">
                <a16:creationId xmlns:a16="http://schemas.microsoft.com/office/drawing/2014/main" id="{C29ACDC9-0033-4136-8692-F8B46EEB5D1B}"/>
              </a:ext>
            </a:extLst>
          </p:cNvPr>
          <p:cNvSpPr/>
          <p:nvPr/>
        </p:nvSpPr>
        <p:spPr bwMode="auto">
          <a:xfrm>
            <a:off x="3619469" y="5342029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Sydän 14">
            <a:extLst>
              <a:ext uri="{FF2B5EF4-FFF2-40B4-BE49-F238E27FC236}">
                <a16:creationId xmlns:a16="http://schemas.microsoft.com/office/drawing/2014/main" id="{0A9898C3-817E-4014-A729-B4C3BFB5E246}"/>
              </a:ext>
            </a:extLst>
          </p:cNvPr>
          <p:cNvSpPr/>
          <p:nvPr/>
        </p:nvSpPr>
        <p:spPr bwMode="auto">
          <a:xfrm>
            <a:off x="3619469" y="5819275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Sydän 16">
            <a:extLst>
              <a:ext uri="{FF2B5EF4-FFF2-40B4-BE49-F238E27FC236}">
                <a16:creationId xmlns:a16="http://schemas.microsoft.com/office/drawing/2014/main" id="{ABA05AD7-EE5A-400B-B90B-D2CFD0473A77}"/>
              </a:ext>
            </a:extLst>
          </p:cNvPr>
          <p:cNvSpPr/>
          <p:nvPr/>
        </p:nvSpPr>
        <p:spPr bwMode="auto">
          <a:xfrm>
            <a:off x="3623680" y="1696708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Sydän 17">
            <a:extLst>
              <a:ext uri="{FF2B5EF4-FFF2-40B4-BE49-F238E27FC236}">
                <a16:creationId xmlns:a16="http://schemas.microsoft.com/office/drawing/2014/main" id="{1EB4CF9D-B100-4A35-A46A-B20EA2C6FF39}"/>
              </a:ext>
            </a:extLst>
          </p:cNvPr>
          <p:cNvSpPr/>
          <p:nvPr/>
        </p:nvSpPr>
        <p:spPr bwMode="auto">
          <a:xfrm>
            <a:off x="3619469" y="1307242"/>
            <a:ext cx="189186" cy="241738"/>
          </a:xfrm>
          <a:prstGeom prst="heart">
            <a:avLst/>
          </a:prstGeom>
          <a:solidFill>
            <a:srgbClr val="60CE8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Kertomerkki 18">
            <a:extLst>
              <a:ext uri="{FF2B5EF4-FFF2-40B4-BE49-F238E27FC236}">
                <a16:creationId xmlns:a16="http://schemas.microsoft.com/office/drawing/2014/main" id="{C3F0E3BA-4F07-4099-94F8-10B165D0CC2B}"/>
              </a:ext>
            </a:extLst>
          </p:cNvPr>
          <p:cNvSpPr/>
          <p:nvPr/>
        </p:nvSpPr>
        <p:spPr bwMode="auto">
          <a:xfrm>
            <a:off x="7876901" y="779998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Kertomerkki 19">
            <a:extLst>
              <a:ext uri="{FF2B5EF4-FFF2-40B4-BE49-F238E27FC236}">
                <a16:creationId xmlns:a16="http://schemas.microsoft.com/office/drawing/2014/main" id="{C5D956EA-FA13-421A-9835-45910E0350D7}"/>
              </a:ext>
            </a:extLst>
          </p:cNvPr>
          <p:cNvSpPr/>
          <p:nvPr/>
        </p:nvSpPr>
        <p:spPr bwMode="auto">
          <a:xfrm>
            <a:off x="7863836" y="4086174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Kertomerkki 20">
            <a:extLst>
              <a:ext uri="{FF2B5EF4-FFF2-40B4-BE49-F238E27FC236}">
                <a16:creationId xmlns:a16="http://schemas.microsoft.com/office/drawing/2014/main" id="{E18430CA-C970-41DE-B5C5-A4B19B92CDFD}"/>
              </a:ext>
            </a:extLst>
          </p:cNvPr>
          <p:cNvSpPr/>
          <p:nvPr/>
        </p:nvSpPr>
        <p:spPr bwMode="auto">
          <a:xfrm>
            <a:off x="7863836" y="4502738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Kertomerkki 21">
            <a:extLst>
              <a:ext uri="{FF2B5EF4-FFF2-40B4-BE49-F238E27FC236}">
                <a16:creationId xmlns:a16="http://schemas.microsoft.com/office/drawing/2014/main" id="{217C9ECE-D020-4E5F-85B9-9F5D45CDFAEA}"/>
              </a:ext>
            </a:extLst>
          </p:cNvPr>
          <p:cNvSpPr/>
          <p:nvPr/>
        </p:nvSpPr>
        <p:spPr bwMode="auto">
          <a:xfrm>
            <a:off x="7872626" y="4895064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Kertomerkki 22">
            <a:extLst>
              <a:ext uri="{FF2B5EF4-FFF2-40B4-BE49-F238E27FC236}">
                <a16:creationId xmlns:a16="http://schemas.microsoft.com/office/drawing/2014/main" id="{70ED45E2-C6CA-4B74-A959-32B2C86BF31C}"/>
              </a:ext>
            </a:extLst>
          </p:cNvPr>
          <p:cNvSpPr/>
          <p:nvPr/>
        </p:nvSpPr>
        <p:spPr bwMode="auto">
          <a:xfrm>
            <a:off x="7872626" y="5282399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Kertomerkki 23">
            <a:extLst>
              <a:ext uri="{FF2B5EF4-FFF2-40B4-BE49-F238E27FC236}">
                <a16:creationId xmlns:a16="http://schemas.microsoft.com/office/drawing/2014/main" id="{99ADF27D-D7B0-4FBE-8DDA-A502C20B337E}"/>
              </a:ext>
            </a:extLst>
          </p:cNvPr>
          <p:cNvSpPr/>
          <p:nvPr/>
        </p:nvSpPr>
        <p:spPr bwMode="auto">
          <a:xfrm>
            <a:off x="7872626" y="5788387"/>
            <a:ext cx="386918" cy="343408"/>
          </a:xfrm>
          <a:prstGeom prst="mathMultiply">
            <a:avLst/>
          </a:prstGeom>
          <a:solidFill>
            <a:srgbClr val="EB9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Kertomerkki 24">
            <a:extLst>
              <a:ext uri="{FF2B5EF4-FFF2-40B4-BE49-F238E27FC236}">
                <a16:creationId xmlns:a16="http://schemas.microsoft.com/office/drawing/2014/main" id="{0F2837E4-A76E-4DD2-BED9-D55F7DE45A7B}"/>
              </a:ext>
            </a:extLst>
          </p:cNvPr>
          <p:cNvSpPr/>
          <p:nvPr/>
        </p:nvSpPr>
        <p:spPr bwMode="auto">
          <a:xfrm>
            <a:off x="7856996" y="2915830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Kertomerkki 25">
            <a:extLst>
              <a:ext uri="{FF2B5EF4-FFF2-40B4-BE49-F238E27FC236}">
                <a16:creationId xmlns:a16="http://schemas.microsoft.com/office/drawing/2014/main" id="{BFE54D84-8F62-4DDB-A6B3-7AF71DC75D97}"/>
              </a:ext>
            </a:extLst>
          </p:cNvPr>
          <p:cNvSpPr/>
          <p:nvPr/>
        </p:nvSpPr>
        <p:spPr bwMode="auto">
          <a:xfrm>
            <a:off x="7863836" y="3306974"/>
            <a:ext cx="386918" cy="343408"/>
          </a:xfrm>
          <a:prstGeom prst="mathMultiply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Kertomerkki 26">
            <a:extLst>
              <a:ext uri="{FF2B5EF4-FFF2-40B4-BE49-F238E27FC236}">
                <a16:creationId xmlns:a16="http://schemas.microsoft.com/office/drawing/2014/main" id="{2AA4BBAA-8B44-405B-98CA-C15350F32EFF}"/>
              </a:ext>
            </a:extLst>
          </p:cNvPr>
          <p:cNvSpPr/>
          <p:nvPr/>
        </p:nvSpPr>
        <p:spPr bwMode="auto">
          <a:xfrm>
            <a:off x="7872545" y="1219784"/>
            <a:ext cx="386918" cy="343408"/>
          </a:xfrm>
          <a:prstGeom prst="mathMultiply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Kertomerkki 27">
            <a:extLst>
              <a:ext uri="{FF2B5EF4-FFF2-40B4-BE49-F238E27FC236}">
                <a16:creationId xmlns:a16="http://schemas.microsoft.com/office/drawing/2014/main" id="{DEA5317C-6C32-4E85-BCC0-0737F407816D}"/>
              </a:ext>
            </a:extLst>
          </p:cNvPr>
          <p:cNvSpPr/>
          <p:nvPr/>
        </p:nvSpPr>
        <p:spPr bwMode="auto">
          <a:xfrm>
            <a:off x="7831486" y="2481925"/>
            <a:ext cx="386918" cy="343408"/>
          </a:xfrm>
          <a:prstGeom prst="mathMultiply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Kertomerkki 28">
            <a:extLst>
              <a:ext uri="{FF2B5EF4-FFF2-40B4-BE49-F238E27FC236}">
                <a16:creationId xmlns:a16="http://schemas.microsoft.com/office/drawing/2014/main" id="{3793CBA5-385D-457C-B71A-56CE02227A65}"/>
              </a:ext>
            </a:extLst>
          </p:cNvPr>
          <p:cNvSpPr/>
          <p:nvPr/>
        </p:nvSpPr>
        <p:spPr bwMode="auto">
          <a:xfrm>
            <a:off x="7831486" y="3680789"/>
            <a:ext cx="386918" cy="343408"/>
          </a:xfrm>
          <a:prstGeom prst="mathMultiply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Kertomerkki 30">
            <a:extLst>
              <a:ext uri="{FF2B5EF4-FFF2-40B4-BE49-F238E27FC236}">
                <a16:creationId xmlns:a16="http://schemas.microsoft.com/office/drawing/2014/main" id="{B1F8B818-A4AC-46E4-94F6-ECE776F94936}"/>
              </a:ext>
            </a:extLst>
          </p:cNvPr>
          <p:cNvSpPr/>
          <p:nvPr/>
        </p:nvSpPr>
        <p:spPr bwMode="auto">
          <a:xfrm>
            <a:off x="7856996" y="1647350"/>
            <a:ext cx="386918" cy="343408"/>
          </a:xfrm>
          <a:prstGeom prst="mathMultiply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Kertomerkki 31">
            <a:extLst>
              <a:ext uri="{FF2B5EF4-FFF2-40B4-BE49-F238E27FC236}">
                <a16:creationId xmlns:a16="http://schemas.microsoft.com/office/drawing/2014/main" id="{427A9BAB-18BF-49A6-A6F2-EA4FE820D2A4}"/>
              </a:ext>
            </a:extLst>
          </p:cNvPr>
          <p:cNvSpPr/>
          <p:nvPr/>
        </p:nvSpPr>
        <p:spPr bwMode="auto">
          <a:xfrm>
            <a:off x="7863836" y="2060374"/>
            <a:ext cx="386918" cy="343408"/>
          </a:xfrm>
          <a:prstGeom prst="mathMultiply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21" tIns="24110" rIns="48221" bIns="2411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821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6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45707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42F60-28CA-4D97-B493-0E9CB819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Liity sinäkin Ammattiliitto </a:t>
            </a:r>
            <a:r>
              <a:rPr lang="fi-FI" dirty="0" err="1"/>
              <a:t>Prohon</a:t>
            </a:r>
            <a:endParaRPr lang="fi-FI" dirty="0"/>
          </a:p>
        </p:txBody>
      </p:sp>
      <p:pic>
        <p:nvPicPr>
          <p:cNvPr id="6" name="Kuvan paikkamerkki 5" descr="Kuva, joka sisältää kohteen henkilö, kannettava&#10;&#10;Kuvaus luotu automaattisesti">
            <a:extLst>
              <a:ext uri="{FF2B5EF4-FFF2-40B4-BE49-F238E27FC236}">
                <a16:creationId xmlns:a16="http://schemas.microsoft.com/office/drawing/2014/main" id="{6CA752DA-29B2-4B2C-AB9C-49BF275106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324"/>
          <a:stretch>
            <a:fillRect/>
          </a:stretch>
        </p:blipFill>
        <p:spPr/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1179D5-39F2-4078-86EE-59581D0C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Jäseneksi liittyminen | Ammattiliitto Pro (proliitto.fi)</a:t>
            </a:r>
            <a:endParaRPr lang="fi-FI" dirty="0"/>
          </a:p>
          <a:p>
            <a:endParaRPr lang="fi-FI" dirty="0"/>
          </a:p>
          <a:p>
            <a:r>
              <a:rPr lang="fi-FI" dirty="0"/>
              <a:t>Tai suosittele jäsenyyttä kaverille </a:t>
            </a:r>
            <a:r>
              <a:rPr lang="fi-FI" dirty="0">
                <a:hlinkClick r:id="rId4"/>
              </a:rPr>
              <a:t>Suosittele Ammattiliitto </a:t>
            </a:r>
            <a:r>
              <a:rPr lang="fi-FI" dirty="0" err="1">
                <a:hlinkClick r:id="rId4"/>
              </a:rPr>
              <a:t>Pron</a:t>
            </a:r>
            <a:r>
              <a:rPr lang="fi-FI" dirty="0">
                <a:hlinkClick r:id="rId4"/>
              </a:rPr>
              <a:t> jäsenyyttä, saat 40 € lahjakortin | Ammattiliitto Pro (proliitto.fi)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31099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rganisaatioiden talous ja työolot">
  <a:themeElements>
    <a:clrScheme name="Pro2020">
      <a:dk1>
        <a:srgbClr val="333F48"/>
      </a:dk1>
      <a:lt1>
        <a:srgbClr val="FFFFFF"/>
      </a:lt1>
      <a:dk2>
        <a:srgbClr val="333333"/>
      </a:dk2>
      <a:lt2>
        <a:srgbClr val="EFEFEF"/>
      </a:lt2>
      <a:accent1>
        <a:srgbClr val="D51D59"/>
      </a:accent1>
      <a:accent2>
        <a:srgbClr val="2C93B0"/>
      </a:accent2>
      <a:accent3>
        <a:srgbClr val="43A59B"/>
      </a:accent3>
      <a:accent4>
        <a:srgbClr val="EFEFEF"/>
      </a:accent4>
      <a:accent5>
        <a:srgbClr val="A21543"/>
      </a:accent5>
      <a:accent6>
        <a:srgbClr val="35827A"/>
      </a:accent6>
      <a:hlink>
        <a:srgbClr val="2C93B0"/>
      </a:hlink>
      <a:folHlink>
        <a:srgbClr val="26809A"/>
      </a:folHlink>
    </a:clrScheme>
    <a:fontScheme name="Pro2020">
      <a:majorFont>
        <a:latin typeface="Libre Franklin ExtraBold"/>
        <a:ea typeface="ＭＳ Ｐゴシック"/>
        <a:cs typeface=""/>
      </a:majorFont>
      <a:minorFont>
        <a:latin typeface="Libre Franklin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8221" tIns="24110" rIns="48221" bIns="2411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82186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65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29" tIns="45715" rIns="91429" bIns="45715" numCol="1" anchor="ctr" anchorCtr="0" compatLnSpc="1">
        <a:prstTxWarp prst="textNoShape">
          <a:avLst/>
        </a:prstTxWarp>
        <a:spAutoFit/>
      </a:bodyPr>
      <a:lstStyle>
        <a:defPPr algn="r">
          <a:defRPr sz="2000" b="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1" id="{C25DAA48-5B21-4C31-86D8-656A0AF2AE13}" vid="{C2966FC2-B96A-457A-B53C-15ED47AE8BF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fa6896-b7a2-49f7-8852-ec265aabd950">
      <UserInfo>
        <DisplayName>Finanssisektori - Jäsenet</DisplayName>
        <AccountId>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FE09B7B10353489EDF4EBBC720776A" ma:contentTypeVersion="14" ma:contentTypeDescription="Luo uusi asiakirja." ma:contentTypeScope="" ma:versionID="3047083ec7dfb51ed5e6c6c6edef2e07">
  <xsd:schema xmlns:xsd="http://www.w3.org/2001/XMLSchema" xmlns:xs="http://www.w3.org/2001/XMLSchema" xmlns:p="http://schemas.microsoft.com/office/2006/metadata/properties" xmlns:ns3="edb679c0-49f0-43ed-bbaa-52f9184dd020" xmlns:ns4="47fa6896-b7a2-49f7-8852-ec265aabd950" targetNamespace="http://schemas.microsoft.com/office/2006/metadata/properties" ma:root="true" ma:fieldsID="23970467080679324bba99940e78f462" ns3:_="" ns4:_="">
    <xsd:import namespace="edb679c0-49f0-43ed-bbaa-52f9184dd020"/>
    <xsd:import namespace="47fa6896-b7a2-49f7-8852-ec265aabd9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679c0-49f0-43ed-bbaa-52f9184dd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a6896-b7a2-49f7-8852-ec265aabd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6A068-34BA-4016-A34A-CE74B93159BB}">
  <ds:schemaRefs>
    <ds:schemaRef ds:uri="edb679c0-49f0-43ed-bbaa-52f9184dd020"/>
    <ds:schemaRef ds:uri="47fa6896-b7a2-49f7-8852-ec265aabd95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9CEC25-4A1F-481A-B8E5-61CFB5E28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E6A25-34DC-45A5-91DB-6FF3CA90E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679c0-49f0-43ed-bbaa-52f9184dd020"/>
    <ds:schemaRef ds:uri="47fa6896-b7a2-49f7-8852-ec265aabd9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 pohja 2021</Template>
  <TotalTime>253</TotalTime>
  <Words>182</Words>
  <Application>Microsoft Office PowerPoint</Application>
  <PresentationFormat>Laajakuva</PresentationFormat>
  <Paragraphs>47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Impact</vt:lpstr>
      <vt:lpstr>Libre Franklin</vt:lpstr>
      <vt:lpstr>Libre Franklin SemiBold</vt:lpstr>
      <vt:lpstr>Libre Franklin ExtraBold</vt:lpstr>
      <vt:lpstr>Libre Franklin Medium</vt:lpstr>
      <vt:lpstr>Arial</vt:lpstr>
      <vt:lpstr>Calibri</vt:lpstr>
      <vt:lpstr>Organisaatioiden talous ja työolot</vt:lpstr>
      <vt:lpstr>Vakuutusalan työehtosopimus takaa lakia paremmat työehdot</vt:lpstr>
      <vt:lpstr>PowerPoint-esitys</vt:lpstr>
      <vt:lpstr>Liity sinäkin Ammattiliitto Prohon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toimihenkilöiden työehtosopimus - ajankohtaista</dc:title>
  <dc:creator>Petteri Halvari</dc:creator>
  <cp:lastModifiedBy>Satu Lehmuskoski</cp:lastModifiedBy>
  <cp:revision>32</cp:revision>
  <dcterms:created xsi:type="dcterms:W3CDTF">2021-09-14T09:25:47Z</dcterms:created>
  <dcterms:modified xsi:type="dcterms:W3CDTF">2021-11-19T11:57:14Z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0x0101006EFE09B7B10353489EDF4EBBC720776A</vt:lpwstr>
  </property>
  <property fmtid="{D5CDD505-2E9C-101B-9397-08002B2CF9AE}" pid="3" name="TaxKeyword">
    <vt:lpwstr/>
  </property>
  <property fmtid="{D5CDD505-2E9C-101B-9397-08002B2CF9AE}" pid="4" name="Kohderyhmä">
    <vt:lpwstr/>
  </property>
  <property fmtid="{D5CDD505-2E9C-101B-9397-08002B2CF9AE}" pid="5" name="Dokumenttityyppi">
    <vt:lpwstr/>
  </property>
</Properties>
</file>